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4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46.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47.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8.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49.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50.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51.xml" ContentType="application/vnd.openxmlformats-officedocument.presentationml.notesSlid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52.xml" ContentType="application/vnd.openxmlformats-officedocument.presentationml.notesSlid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53.xml" ContentType="application/vnd.openxmlformats-officedocument.presentationml.notesSlid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54.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55.xml" ContentType="application/vnd.openxmlformats-officedocument.presentationml.notesSlid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56.xml" ContentType="application/vnd.openxmlformats-officedocument.presentationml.notesSl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57.xml" ContentType="application/vnd.openxmlformats-officedocument.presentationml.notesSlid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58.xml" ContentType="application/vnd.openxmlformats-officedocument.presentationml.notesSl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59.xml" ContentType="application/vnd.openxmlformats-officedocument.presentationml.notesSl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60.xml" ContentType="application/vnd.openxmlformats-officedocument.presentationml.notesSl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61.xml" ContentType="application/vnd.openxmlformats-officedocument.presentationml.notesSl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notesSlides/notesSlide62.xml" ContentType="application/vnd.openxmlformats-officedocument.presentationml.notesSlid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rts/chart66.xml" ContentType="application/vnd.openxmlformats-officedocument.drawingml.chart+xml"/>
  <Override PartName="/ppt/charts/style66.xml" ContentType="application/vnd.ms-office.chartstyle+xml"/>
  <Override PartName="/ppt/charts/colors66.xml" ContentType="application/vnd.ms-office.chartcolorstyle+xml"/>
  <Override PartName="/ppt/charts/chart67.xml" ContentType="application/vnd.openxmlformats-officedocument.drawingml.chart+xml"/>
  <Override PartName="/ppt/charts/style67.xml" ContentType="application/vnd.ms-office.chartstyle+xml"/>
  <Override PartName="/ppt/charts/colors67.xml" ContentType="application/vnd.ms-office.chartcolorstyle+xml"/>
  <Override PartName="/ppt/charts/chart68.xml" ContentType="application/vnd.openxmlformats-officedocument.drawingml.chart+xml"/>
  <Override PartName="/ppt/charts/style68.xml" ContentType="application/vnd.ms-office.chartstyle+xml"/>
  <Override PartName="/ppt/charts/colors68.xml" ContentType="application/vnd.ms-office.chartcolorstyle+xml"/>
  <Override PartName="/ppt/drawings/drawing1.xml" ContentType="application/vnd.openxmlformats-officedocument.drawingml.chartshapes+xml"/>
  <Override PartName="/ppt/notesSlides/notesSlide63.xml" ContentType="application/vnd.openxmlformats-officedocument.presentationml.notesSlide+xml"/>
  <Override PartName="/ppt/charts/chart69.xml" ContentType="application/vnd.openxmlformats-officedocument.drawingml.chart+xml"/>
  <Override PartName="/ppt/charts/style69.xml" ContentType="application/vnd.ms-office.chartstyle+xml"/>
  <Override PartName="/ppt/charts/colors69.xml" ContentType="application/vnd.ms-office.chartcolorstyle+xml"/>
  <Override PartName="/ppt/charts/chart70.xml" ContentType="application/vnd.openxmlformats-officedocument.drawingml.chart+xml"/>
  <Override PartName="/ppt/charts/style70.xml" ContentType="application/vnd.ms-office.chartstyle+xml"/>
  <Override PartName="/ppt/charts/colors70.xml" ContentType="application/vnd.ms-office.chartcolorstyle+xml"/>
  <Override PartName="/ppt/charts/chart71.xml" ContentType="application/vnd.openxmlformats-officedocument.drawingml.chart+xml"/>
  <Override PartName="/ppt/charts/style71.xml" ContentType="application/vnd.ms-office.chartstyle+xml"/>
  <Override PartName="/ppt/charts/colors71.xml" ContentType="application/vnd.ms-office.chartcolorstyle+xml"/>
  <Override PartName="/ppt/notesSlides/notesSlide64.xml" ContentType="application/vnd.openxmlformats-officedocument.presentationml.notesSlide+xml"/>
  <Override PartName="/ppt/charts/chart72.xml" ContentType="application/vnd.openxmlformats-officedocument.drawingml.chart+xml"/>
  <Override PartName="/ppt/charts/style72.xml" ContentType="application/vnd.ms-office.chartstyle+xml"/>
  <Override PartName="/ppt/charts/colors72.xml" ContentType="application/vnd.ms-office.chartcolorstyle+xml"/>
  <Override PartName="/ppt/charts/chart73.xml" ContentType="application/vnd.openxmlformats-officedocument.drawingml.chart+xml"/>
  <Override PartName="/ppt/charts/style73.xml" ContentType="application/vnd.ms-office.chartstyle+xml"/>
  <Override PartName="/ppt/charts/colors73.xml" ContentType="application/vnd.ms-office.chartcolorstyle+xml"/>
  <Override PartName="/ppt/charts/chart74.xml" ContentType="application/vnd.openxmlformats-officedocument.drawingml.chart+xml"/>
  <Override PartName="/ppt/charts/style74.xml" ContentType="application/vnd.ms-office.chartstyle+xml"/>
  <Override PartName="/ppt/charts/colors74.xml" ContentType="application/vnd.ms-office.chartcolorstyle+xml"/>
  <Override PartName="/ppt/charts/chart75.xml" ContentType="application/vnd.openxmlformats-officedocument.drawingml.chart+xml"/>
  <Override PartName="/ppt/charts/style75.xml" ContentType="application/vnd.ms-office.chartstyle+xml"/>
  <Override PartName="/ppt/charts/colors75.xml" ContentType="application/vnd.ms-office.chartcolorstyle+xml"/>
  <Override PartName="/ppt/drawings/drawing2.xml" ContentType="application/vnd.openxmlformats-officedocument.drawingml.chartshapes+xml"/>
  <Override PartName="/ppt/notesSlides/notesSlide65.xml" ContentType="application/vnd.openxmlformats-officedocument.presentationml.notesSlide+xml"/>
  <Override PartName="/ppt/charts/chart76.xml" ContentType="application/vnd.openxmlformats-officedocument.drawingml.chart+xml"/>
  <Override PartName="/ppt/charts/style76.xml" ContentType="application/vnd.ms-office.chartstyle+xml"/>
  <Override PartName="/ppt/charts/colors76.xml" ContentType="application/vnd.ms-office.chartcolorstyle+xml"/>
  <Override PartName="/ppt/charts/chart77.xml" ContentType="application/vnd.openxmlformats-officedocument.drawingml.chart+xml"/>
  <Override PartName="/ppt/charts/style77.xml" ContentType="application/vnd.ms-office.chartstyle+xml"/>
  <Override PartName="/ppt/charts/colors77.xml" ContentType="application/vnd.ms-office.chartcolorstyle+xml"/>
  <Override PartName="/ppt/charts/chart78.xml" ContentType="application/vnd.openxmlformats-officedocument.drawingml.chart+xml"/>
  <Override PartName="/ppt/charts/style78.xml" ContentType="application/vnd.ms-office.chartstyle+xml"/>
  <Override PartName="/ppt/charts/colors78.xml" ContentType="application/vnd.ms-office.chartcolorstyle+xml"/>
  <Override PartName="/ppt/notesSlides/notesSlide66.xml" ContentType="application/vnd.openxmlformats-officedocument.presentationml.notesSlide+xml"/>
  <Override PartName="/ppt/charts/chart79.xml" ContentType="application/vnd.openxmlformats-officedocument.drawingml.chart+xml"/>
  <Override PartName="/ppt/charts/style79.xml" ContentType="application/vnd.ms-office.chartstyle+xml"/>
  <Override PartName="/ppt/charts/colors79.xml" ContentType="application/vnd.ms-office.chartcolorstyle+xml"/>
  <Override PartName="/ppt/charts/chart80.xml" ContentType="application/vnd.openxmlformats-officedocument.drawingml.chart+xml"/>
  <Override PartName="/ppt/charts/style80.xml" ContentType="application/vnd.ms-office.chartstyle+xml"/>
  <Override PartName="/ppt/charts/colors80.xml" ContentType="application/vnd.ms-office.chartcolorstyle+xml"/>
  <Override PartName="/ppt/charts/chart81.xml" ContentType="application/vnd.openxmlformats-officedocument.drawingml.chart+xml"/>
  <Override PartName="/ppt/charts/style81.xml" ContentType="application/vnd.ms-office.chartstyle+xml"/>
  <Override PartName="/ppt/charts/colors81.xml" ContentType="application/vnd.ms-office.chartcolorstyle+xml"/>
  <Override PartName="/ppt/charts/chart82.xml" ContentType="application/vnd.openxmlformats-officedocument.drawingml.chart+xml"/>
  <Override PartName="/ppt/charts/style82.xml" ContentType="application/vnd.ms-office.chartstyle+xml"/>
  <Override PartName="/ppt/charts/colors82.xml" ContentType="application/vnd.ms-office.chartcolorstyle+xml"/>
  <Override PartName="/ppt/drawings/drawing3.xml" ContentType="application/vnd.openxmlformats-officedocument.drawingml.chartshapes+xml"/>
  <Override PartName="/ppt/notesSlides/notesSlide67.xml" ContentType="application/vnd.openxmlformats-officedocument.presentationml.notesSlide+xml"/>
  <Override PartName="/ppt/charts/chart83.xml" ContentType="application/vnd.openxmlformats-officedocument.drawingml.chart+xml"/>
  <Override PartName="/ppt/charts/style83.xml" ContentType="application/vnd.ms-office.chartstyle+xml"/>
  <Override PartName="/ppt/charts/colors83.xml" ContentType="application/vnd.ms-office.chartcolorstyle+xml"/>
  <Override PartName="/ppt/charts/chart84.xml" ContentType="application/vnd.openxmlformats-officedocument.drawingml.chart+xml"/>
  <Override PartName="/ppt/charts/style84.xml" ContentType="application/vnd.ms-office.chartstyle+xml"/>
  <Override PartName="/ppt/charts/colors84.xml" ContentType="application/vnd.ms-office.chartcolorstyle+xml"/>
  <Override PartName="/ppt/charts/chart85.xml" ContentType="application/vnd.openxmlformats-officedocument.drawingml.chart+xml"/>
  <Override PartName="/ppt/charts/style85.xml" ContentType="application/vnd.ms-office.chartstyle+xml"/>
  <Override PartName="/ppt/charts/colors85.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87"/>
  </p:notesMasterIdLst>
  <p:sldIdLst>
    <p:sldId id="256" r:id="rId2"/>
    <p:sldId id="258" r:id="rId3"/>
    <p:sldId id="259" r:id="rId4"/>
    <p:sldId id="385" r:id="rId5"/>
    <p:sldId id="386" r:id="rId6"/>
    <p:sldId id="260" r:id="rId7"/>
    <p:sldId id="378" r:id="rId8"/>
    <p:sldId id="381" r:id="rId9"/>
    <p:sldId id="380" r:id="rId10"/>
    <p:sldId id="269" r:id="rId11"/>
    <p:sldId id="342" r:id="rId12"/>
    <p:sldId id="343" r:id="rId13"/>
    <p:sldId id="344" r:id="rId14"/>
    <p:sldId id="345" r:id="rId15"/>
    <p:sldId id="346" r:id="rId16"/>
    <p:sldId id="347" r:id="rId17"/>
    <p:sldId id="348" r:id="rId18"/>
    <p:sldId id="349" r:id="rId19"/>
    <p:sldId id="350" r:id="rId20"/>
    <p:sldId id="351" r:id="rId21"/>
    <p:sldId id="352" r:id="rId22"/>
    <p:sldId id="353" r:id="rId23"/>
    <p:sldId id="354" r:id="rId24"/>
    <p:sldId id="355" r:id="rId25"/>
    <p:sldId id="356" r:id="rId26"/>
    <p:sldId id="357" r:id="rId27"/>
    <p:sldId id="358" r:id="rId28"/>
    <p:sldId id="359" r:id="rId29"/>
    <p:sldId id="360" r:id="rId30"/>
    <p:sldId id="361" r:id="rId31"/>
    <p:sldId id="362" r:id="rId32"/>
    <p:sldId id="363" r:id="rId33"/>
    <p:sldId id="364" r:id="rId34"/>
    <p:sldId id="365" r:id="rId35"/>
    <p:sldId id="366" r:id="rId36"/>
    <p:sldId id="367" r:id="rId37"/>
    <p:sldId id="368" r:id="rId38"/>
    <p:sldId id="369" r:id="rId39"/>
    <p:sldId id="262" r:id="rId40"/>
    <p:sldId id="376" r:id="rId41"/>
    <p:sldId id="377" r:id="rId42"/>
    <p:sldId id="370" r:id="rId43"/>
    <p:sldId id="274" r:id="rId44"/>
    <p:sldId id="270" r:id="rId45"/>
    <p:sldId id="371" r:id="rId46"/>
    <p:sldId id="372" r:id="rId47"/>
    <p:sldId id="373" r:id="rId48"/>
    <p:sldId id="294" r:id="rId49"/>
    <p:sldId id="288" r:id="rId50"/>
    <p:sldId id="289" r:id="rId51"/>
    <p:sldId id="300" r:id="rId52"/>
    <p:sldId id="301" r:id="rId53"/>
    <p:sldId id="302" r:id="rId54"/>
    <p:sldId id="303" r:id="rId55"/>
    <p:sldId id="304" r:id="rId56"/>
    <p:sldId id="305" r:id="rId57"/>
    <p:sldId id="295" r:id="rId58"/>
    <p:sldId id="306" r:id="rId59"/>
    <p:sldId id="307" r:id="rId60"/>
    <p:sldId id="281" r:id="rId61"/>
    <p:sldId id="286" r:id="rId62"/>
    <p:sldId id="296" r:id="rId63"/>
    <p:sldId id="280" r:id="rId64"/>
    <p:sldId id="284" r:id="rId65"/>
    <p:sldId id="308" r:id="rId66"/>
    <p:sldId id="309" r:id="rId67"/>
    <p:sldId id="297" r:id="rId68"/>
    <p:sldId id="310" r:id="rId69"/>
    <p:sldId id="311" r:id="rId70"/>
    <p:sldId id="290" r:id="rId71"/>
    <p:sldId id="291" r:id="rId72"/>
    <p:sldId id="282" r:id="rId73"/>
    <p:sldId id="287" r:id="rId74"/>
    <p:sldId id="312" r:id="rId75"/>
    <p:sldId id="313" r:id="rId76"/>
    <p:sldId id="374" r:id="rId77"/>
    <p:sldId id="387" r:id="rId78"/>
    <p:sldId id="389" r:id="rId79"/>
    <p:sldId id="375" r:id="rId80"/>
    <p:sldId id="263" r:id="rId81"/>
    <p:sldId id="388" r:id="rId82"/>
    <p:sldId id="272" r:id="rId83"/>
    <p:sldId id="384" r:id="rId84"/>
    <p:sldId id="265" r:id="rId85"/>
    <p:sldId id="390" r:id="rId86"/>
  </p:sldIdLst>
  <p:sldSz cx="9144000" cy="5143500" type="screen16x9"/>
  <p:notesSz cx="6858000" cy="9144000"/>
  <p:embeddedFontLst>
    <p:embeddedFont>
      <p:font typeface="Anton" panose="020B0604020202020204" charset="0"/>
      <p:regular r:id="rId88"/>
    </p:embeddedFont>
    <p:embeddedFont>
      <p:font typeface="DM Sans" panose="020B0604020202020204" charset="0"/>
      <p:regular r:id="rId89"/>
      <p:bold r:id="rId90"/>
      <p:italic r:id="rId91"/>
      <p:boldItalic r:id="rId92"/>
    </p:embeddedFont>
    <p:embeddedFont>
      <p:font typeface="DM Sans Medium" panose="020B0604020202020204" charset="0"/>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FB6704"/>
    <a:srgbClr val="343437"/>
    <a:srgbClr val="FBC2AD"/>
    <a:srgbClr val="363639"/>
    <a:srgbClr val="D79C5E"/>
    <a:srgbClr val="F7855B"/>
    <a:srgbClr val="242426"/>
    <a:srgbClr val="B8C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78CA24-C32F-4156-B373-4B1AFE8F296A}" v="138" dt="2021-03-05T15:54:49.360"/>
  </p1510:revLst>
</p1510:revInfo>
</file>

<file path=ppt/tableStyles.xml><?xml version="1.0" encoding="utf-8"?>
<a:tblStyleLst xmlns:a="http://schemas.openxmlformats.org/drawingml/2006/main" def="{78127993-CBAF-44DB-A8E9-D7D8CBF4200F}">
  <a:tblStyle styleId="{78127993-CBAF-44DB-A8E9-D7D8CBF420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5226" autoAdjust="0"/>
  </p:normalViewPr>
  <p:slideViewPr>
    <p:cSldViewPr snapToGrid="0">
      <p:cViewPr>
        <p:scale>
          <a:sx n="100" d="100"/>
          <a:sy n="100" d="100"/>
        </p:scale>
        <p:origin x="653" y="125"/>
      </p:cViewPr>
      <p:guideLst>
        <p:guide orient="horz" pos="1643"/>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font" Target="fonts/font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7.fntdata"/><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M" userId="91036167648715a4" providerId="LiveId" clId="{0C78CA24-C32F-4156-B373-4B1AFE8F296A}"/>
    <pc:docChg chg="undo redo custSel addSld delSld modSld sldOrd">
      <pc:chgData name="Scott M" userId="91036167648715a4" providerId="LiveId" clId="{0C78CA24-C32F-4156-B373-4B1AFE8F296A}" dt="2021-03-05T15:54:49.346" v="13074"/>
      <pc:docMkLst>
        <pc:docMk/>
      </pc:docMkLst>
      <pc:sldChg chg="modSp mod">
        <pc:chgData name="Scott M" userId="91036167648715a4" providerId="LiveId" clId="{0C78CA24-C32F-4156-B373-4B1AFE8F296A}" dt="2021-03-04T15:22:43.872" v="245" actId="14100"/>
        <pc:sldMkLst>
          <pc:docMk/>
          <pc:sldMk cId="0" sldId="256"/>
        </pc:sldMkLst>
        <pc:spChg chg="mod">
          <ac:chgData name="Scott M" userId="91036167648715a4" providerId="LiveId" clId="{0C78CA24-C32F-4156-B373-4B1AFE8F296A}" dt="2021-03-04T15:22:43.872" v="245" actId="14100"/>
          <ac:spMkLst>
            <pc:docMk/>
            <pc:sldMk cId="0" sldId="256"/>
            <ac:spMk id="309" creationId="{00000000-0000-0000-0000-000000000000}"/>
          </ac:spMkLst>
        </pc:spChg>
      </pc:sldChg>
      <pc:sldChg chg="addSp delSp modSp mod">
        <pc:chgData name="Scott M" userId="91036167648715a4" providerId="LiveId" clId="{0C78CA24-C32F-4156-B373-4B1AFE8F296A}" dt="2021-03-05T02:18:09.079" v="11028" actId="1076"/>
        <pc:sldMkLst>
          <pc:docMk/>
          <pc:sldMk cId="0" sldId="258"/>
        </pc:sldMkLst>
        <pc:spChg chg="add del mod">
          <ac:chgData name="Scott M" userId="91036167648715a4" providerId="LiveId" clId="{0C78CA24-C32F-4156-B373-4B1AFE8F296A}" dt="2021-03-05T02:17:44.746" v="11026" actId="478"/>
          <ac:spMkLst>
            <pc:docMk/>
            <pc:sldMk cId="0" sldId="258"/>
            <ac:spMk id="3" creationId="{C2FD3EEF-DA59-458E-81A6-9F3782237198}"/>
          </ac:spMkLst>
        </pc:spChg>
        <pc:spChg chg="add mod">
          <ac:chgData name="Scott M" userId="91036167648715a4" providerId="LiveId" clId="{0C78CA24-C32F-4156-B373-4B1AFE8F296A}" dt="2021-03-04T15:18:05.499" v="147" actId="1076"/>
          <ac:spMkLst>
            <pc:docMk/>
            <pc:sldMk cId="0" sldId="258"/>
            <ac:spMk id="15" creationId="{38ECDC06-7AB2-464C-ADBF-A02B831F7049}"/>
          </ac:spMkLst>
        </pc:spChg>
        <pc:spChg chg="add mod">
          <ac:chgData name="Scott M" userId="91036167648715a4" providerId="LiveId" clId="{0C78CA24-C32F-4156-B373-4B1AFE8F296A}" dt="2021-03-04T15:18:05.499" v="147" actId="1076"/>
          <ac:spMkLst>
            <pc:docMk/>
            <pc:sldMk cId="0" sldId="258"/>
            <ac:spMk id="16" creationId="{A2066AC1-8938-4EC8-B816-BF5D76C1641D}"/>
          </ac:spMkLst>
        </pc:spChg>
        <pc:spChg chg="add mod">
          <ac:chgData name="Scott M" userId="91036167648715a4" providerId="LiveId" clId="{0C78CA24-C32F-4156-B373-4B1AFE8F296A}" dt="2021-03-04T15:18:05.499" v="147" actId="1076"/>
          <ac:spMkLst>
            <pc:docMk/>
            <pc:sldMk cId="0" sldId="258"/>
            <ac:spMk id="17" creationId="{3775BDA4-7AD9-4533-945F-0F30E5A25543}"/>
          </ac:spMkLst>
        </pc:spChg>
        <pc:spChg chg="add del mod">
          <ac:chgData name="Scott M" userId="91036167648715a4" providerId="LiveId" clId="{0C78CA24-C32F-4156-B373-4B1AFE8F296A}" dt="2021-03-05T02:16:58.896" v="11022" actId="478"/>
          <ac:spMkLst>
            <pc:docMk/>
            <pc:sldMk cId="0" sldId="258"/>
            <ac:spMk id="18" creationId="{DBE09172-8EF9-4553-8633-6B7052339666}"/>
          </ac:spMkLst>
        </pc:spChg>
        <pc:spChg chg="add del mod">
          <ac:chgData name="Scott M" userId="91036167648715a4" providerId="LiveId" clId="{0C78CA24-C32F-4156-B373-4B1AFE8F296A}" dt="2021-03-05T02:16:55.897" v="11021" actId="478"/>
          <ac:spMkLst>
            <pc:docMk/>
            <pc:sldMk cId="0" sldId="258"/>
            <ac:spMk id="19" creationId="{17696151-3BD0-4D84-8DC5-B8E27F4F1DA9}"/>
          </ac:spMkLst>
        </pc:spChg>
        <pc:spChg chg="add mod">
          <ac:chgData name="Scott M" userId="91036167648715a4" providerId="LiveId" clId="{0C78CA24-C32F-4156-B373-4B1AFE8F296A}" dt="2021-03-04T15:18:05.499" v="147" actId="1076"/>
          <ac:spMkLst>
            <pc:docMk/>
            <pc:sldMk cId="0" sldId="258"/>
            <ac:spMk id="20" creationId="{0BCE5451-C220-4023-BFD7-440F6FBEE3B3}"/>
          </ac:spMkLst>
        </pc:spChg>
        <pc:spChg chg="add mod">
          <ac:chgData name="Scott M" userId="91036167648715a4" providerId="LiveId" clId="{0C78CA24-C32F-4156-B373-4B1AFE8F296A}" dt="2021-03-05T02:17:15.420" v="11023" actId="1076"/>
          <ac:spMkLst>
            <pc:docMk/>
            <pc:sldMk cId="0" sldId="258"/>
            <ac:spMk id="21" creationId="{1D7D0E23-0A95-4EC7-A515-D0F8C33C7180}"/>
          </ac:spMkLst>
        </pc:spChg>
        <pc:spChg chg="add mod">
          <ac:chgData name="Scott M" userId="91036167648715a4" providerId="LiveId" clId="{0C78CA24-C32F-4156-B373-4B1AFE8F296A}" dt="2021-03-05T02:17:15.420" v="11023" actId="1076"/>
          <ac:spMkLst>
            <pc:docMk/>
            <pc:sldMk cId="0" sldId="258"/>
            <ac:spMk id="22" creationId="{B9BAC8A7-AA77-4112-8E19-87E0328AEFF5}"/>
          </ac:spMkLst>
        </pc:spChg>
        <pc:spChg chg="add mod">
          <ac:chgData name="Scott M" userId="91036167648715a4" providerId="LiveId" clId="{0C78CA24-C32F-4156-B373-4B1AFE8F296A}" dt="2021-03-04T15:18:05.499" v="147" actId="1076"/>
          <ac:spMkLst>
            <pc:docMk/>
            <pc:sldMk cId="0" sldId="258"/>
            <ac:spMk id="23" creationId="{38905E96-0BF7-4DF6-8FB5-1A1D36552E0E}"/>
          </ac:spMkLst>
        </pc:spChg>
        <pc:spChg chg="mod">
          <ac:chgData name="Scott M" userId="91036167648715a4" providerId="LiveId" clId="{0C78CA24-C32F-4156-B373-4B1AFE8F296A}" dt="2021-03-05T02:17:37.960" v="11024" actId="1076"/>
          <ac:spMkLst>
            <pc:docMk/>
            <pc:sldMk cId="0" sldId="258"/>
            <ac:spMk id="322" creationId="{00000000-0000-0000-0000-000000000000}"/>
          </ac:spMkLst>
        </pc:spChg>
        <pc:spChg chg="mod">
          <ac:chgData name="Scott M" userId="91036167648715a4" providerId="LiveId" clId="{0C78CA24-C32F-4156-B373-4B1AFE8F296A}" dt="2021-03-05T02:17:37.960" v="11024" actId="1076"/>
          <ac:spMkLst>
            <pc:docMk/>
            <pc:sldMk cId="0" sldId="258"/>
            <ac:spMk id="323" creationId="{00000000-0000-0000-0000-000000000000}"/>
          </ac:spMkLst>
        </pc:spChg>
        <pc:spChg chg="mod">
          <ac:chgData name="Scott M" userId="91036167648715a4" providerId="LiveId" clId="{0C78CA24-C32F-4156-B373-4B1AFE8F296A}" dt="2021-03-05T02:17:59.475" v="11027" actId="1076"/>
          <ac:spMkLst>
            <pc:docMk/>
            <pc:sldMk cId="0" sldId="258"/>
            <ac:spMk id="324" creationId="{00000000-0000-0000-0000-000000000000}"/>
          </ac:spMkLst>
        </pc:spChg>
        <pc:spChg chg="mod">
          <ac:chgData name="Scott M" userId="91036167648715a4" providerId="LiveId" clId="{0C78CA24-C32F-4156-B373-4B1AFE8F296A}" dt="2021-03-05T02:18:09.079" v="11028" actId="1076"/>
          <ac:spMkLst>
            <pc:docMk/>
            <pc:sldMk cId="0" sldId="258"/>
            <ac:spMk id="325" creationId="{00000000-0000-0000-0000-000000000000}"/>
          </ac:spMkLst>
        </pc:spChg>
        <pc:spChg chg="mod">
          <ac:chgData name="Scott M" userId="91036167648715a4" providerId="LiveId" clId="{0C78CA24-C32F-4156-B373-4B1AFE8F296A}" dt="2021-03-05T02:18:09.079" v="11028" actId="1076"/>
          <ac:spMkLst>
            <pc:docMk/>
            <pc:sldMk cId="0" sldId="258"/>
            <ac:spMk id="326" creationId="{00000000-0000-0000-0000-000000000000}"/>
          </ac:spMkLst>
        </pc:spChg>
        <pc:spChg chg="mod">
          <ac:chgData name="Scott M" userId="91036167648715a4" providerId="LiveId" clId="{0C78CA24-C32F-4156-B373-4B1AFE8F296A}" dt="2021-03-05T02:17:59.475" v="11027" actId="1076"/>
          <ac:spMkLst>
            <pc:docMk/>
            <pc:sldMk cId="0" sldId="258"/>
            <ac:spMk id="327" creationId="{00000000-0000-0000-0000-000000000000}"/>
          </ac:spMkLst>
        </pc:spChg>
        <pc:spChg chg="mod">
          <ac:chgData name="Scott M" userId="91036167648715a4" providerId="LiveId" clId="{0C78CA24-C32F-4156-B373-4B1AFE8F296A}" dt="2021-03-05T02:18:09.079" v="11028" actId="1076"/>
          <ac:spMkLst>
            <pc:docMk/>
            <pc:sldMk cId="0" sldId="258"/>
            <ac:spMk id="328" creationId="{00000000-0000-0000-0000-000000000000}"/>
          </ac:spMkLst>
        </pc:spChg>
        <pc:spChg chg="mod">
          <ac:chgData name="Scott M" userId="91036167648715a4" providerId="LiveId" clId="{0C78CA24-C32F-4156-B373-4B1AFE8F296A}" dt="2021-03-05T02:18:09.079" v="11028" actId="1076"/>
          <ac:spMkLst>
            <pc:docMk/>
            <pc:sldMk cId="0" sldId="258"/>
            <ac:spMk id="329" creationId="{00000000-0000-0000-0000-000000000000}"/>
          </ac:spMkLst>
        </pc:spChg>
        <pc:spChg chg="mod">
          <ac:chgData name="Scott M" userId="91036167648715a4" providerId="LiveId" clId="{0C78CA24-C32F-4156-B373-4B1AFE8F296A}" dt="2021-03-05T02:17:59.475" v="11027" actId="1076"/>
          <ac:spMkLst>
            <pc:docMk/>
            <pc:sldMk cId="0" sldId="258"/>
            <ac:spMk id="330" creationId="{00000000-0000-0000-0000-000000000000}"/>
          </ac:spMkLst>
        </pc:spChg>
        <pc:spChg chg="mod">
          <ac:chgData name="Scott M" userId="91036167648715a4" providerId="LiveId" clId="{0C78CA24-C32F-4156-B373-4B1AFE8F296A}" dt="2021-03-05T02:18:09.079" v="11028" actId="1076"/>
          <ac:spMkLst>
            <pc:docMk/>
            <pc:sldMk cId="0" sldId="258"/>
            <ac:spMk id="331" creationId="{00000000-0000-0000-0000-000000000000}"/>
          </ac:spMkLst>
        </pc:spChg>
        <pc:spChg chg="mod">
          <ac:chgData name="Scott M" userId="91036167648715a4" providerId="LiveId" clId="{0C78CA24-C32F-4156-B373-4B1AFE8F296A}" dt="2021-03-05T02:18:09.079" v="11028" actId="1076"/>
          <ac:spMkLst>
            <pc:docMk/>
            <pc:sldMk cId="0" sldId="258"/>
            <ac:spMk id="332" creationId="{00000000-0000-0000-0000-000000000000}"/>
          </ac:spMkLst>
        </pc:spChg>
        <pc:spChg chg="del mod">
          <ac:chgData name="Scott M" userId="91036167648715a4" providerId="LiveId" clId="{0C78CA24-C32F-4156-B373-4B1AFE8F296A}" dt="2021-03-05T02:17:42.992" v="11025" actId="478"/>
          <ac:spMkLst>
            <pc:docMk/>
            <pc:sldMk cId="0" sldId="258"/>
            <ac:spMk id="333" creationId="{00000000-0000-0000-0000-000000000000}"/>
          </ac:spMkLst>
        </pc:spChg>
      </pc:sldChg>
      <pc:sldChg chg="modSp mod">
        <pc:chgData name="Scott M" userId="91036167648715a4" providerId="LiveId" clId="{0C78CA24-C32F-4156-B373-4B1AFE8F296A}" dt="2021-03-05T01:53:47.010" v="9037" actId="14100"/>
        <pc:sldMkLst>
          <pc:docMk/>
          <pc:sldMk cId="0" sldId="259"/>
        </pc:sldMkLst>
        <pc:spChg chg="mod">
          <ac:chgData name="Scott M" userId="91036167648715a4" providerId="LiveId" clId="{0C78CA24-C32F-4156-B373-4B1AFE8F296A}" dt="2021-03-05T01:53:47.010" v="9037" actId="14100"/>
          <ac:spMkLst>
            <pc:docMk/>
            <pc:sldMk cId="0" sldId="259"/>
            <ac:spMk id="338" creationId="{00000000-0000-0000-0000-000000000000}"/>
          </ac:spMkLst>
        </pc:spChg>
      </pc:sldChg>
      <pc:sldChg chg="addSp delSp modSp mod">
        <pc:chgData name="Scott M" userId="91036167648715a4" providerId="LiveId" clId="{0C78CA24-C32F-4156-B373-4B1AFE8F296A}" dt="2021-03-05T02:46:39.130" v="12249" actId="478"/>
        <pc:sldMkLst>
          <pc:docMk/>
          <pc:sldMk cId="0" sldId="260"/>
        </pc:sldMkLst>
        <pc:spChg chg="add del mod">
          <ac:chgData name="Scott M" userId="91036167648715a4" providerId="LiveId" clId="{0C78CA24-C32F-4156-B373-4B1AFE8F296A}" dt="2021-03-05T02:46:39.130" v="12249" actId="478"/>
          <ac:spMkLst>
            <pc:docMk/>
            <pc:sldMk cId="0" sldId="260"/>
            <ac:spMk id="3" creationId="{0C2D07F4-F2C8-4841-BC90-17FE99486EEF}"/>
          </ac:spMkLst>
        </pc:spChg>
        <pc:spChg chg="mod">
          <ac:chgData name="Scott M" userId="91036167648715a4" providerId="LiveId" clId="{0C78CA24-C32F-4156-B373-4B1AFE8F296A}" dt="2021-03-04T15:23:25.880" v="279" actId="20577"/>
          <ac:spMkLst>
            <pc:docMk/>
            <pc:sldMk cId="0" sldId="260"/>
            <ac:spMk id="347" creationId="{00000000-0000-0000-0000-000000000000}"/>
          </ac:spMkLst>
        </pc:spChg>
        <pc:spChg chg="del">
          <ac:chgData name="Scott M" userId="91036167648715a4" providerId="LiveId" clId="{0C78CA24-C32F-4156-B373-4B1AFE8F296A}" dt="2021-03-05T02:46:36.732" v="12248" actId="478"/>
          <ac:spMkLst>
            <pc:docMk/>
            <pc:sldMk cId="0" sldId="260"/>
            <ac:spMk id="348" creationId="{00000000-0000-0000-0000-000000000000}"/>
          </ac:spMkLst>
        </pc:spChg>
      </pc:sldChg>
      <pc:sldChg chg="del">
        <pc:chgData name="Scott M" userId="91036167648715a4" providerId="LiveId" clId="{0C78CA24-C32F-4156-B373-4B1AFE8F296A}" dt="2021-03-04T15:34:09.643" v="363" actId="47"/>
        <pc:sldMkLst>
          <pc:docMk/>
          <pc:sldMk cId="0" sldId="261"/>
        </pc:sldMkLst>
      </pc:sldChg>
      <pc:sldChg chg="addSp delSp modSp add del mod">
        <pc:chgData name="Scott M" userId="91036167648715a4" providerId="LiveId" clId="{0C78CA24-C32F-4156-B373-4B1AFE8F296A}" dt="2021-03-04T16:28:37.468" v="1187" actId="20577"/>
        <pc:sldMkLst>
          <pc:docMk/>
          <pc:sldMk cId="0" sldId="262"/>
        </pc:sldMkLst>
        <pc:spChg chg="add del mod">
          <ac:chgData name="Scott M" userId="91036167648715a4" providerId="LiveId" clId="{0C78CA24-C32F-4156-B373-4B1AFE8F296A}" dt="2021-03-04T16:01:58.451" v="574" actId="478"/>
          <ac:spMkLst>
            <pc:docMk/>
            <pc:sldMk cId="0" sldId="262"/>
            <ac:spMk id="5" creationId="{8D9F1DC4-E54B-416F-BA36-A99B060BDE85}"/>
          </ac:spMkLst>
        </pc:spChg>
        <pc:spChg chg="add del mod">
          <ac:chgData name="Scott M" userId="91036167648715a4" providerId="LiveId" clId="{0C78CA24-C32F-4156-B373-4B1AFE8F296A}" dt="2021-03-04T16:02:03.132" v="576" actId="478"/>
          <ac:spMkLst>
            <pc:docMk/>
            <pc:sldMk cId="0" sldId="262"/>
            <ac:spMk id="7" creationId="{94BFB3A9-03AD-4ED3-8E3E-ED12723126EA}"/>
          </ac:spMkLst>
        </pc:spChg>
        <pc:spChg chg="add del mod">
          <ac:chgData name="Scott M" userId="91036167648715a4" providerId="LiveId" clId="{0C78CA24-C32F-4156-B373-4B1AFE8F296A}" dt="2021-03-04T16:24:41.024" v="994" actId="255"/>
          <ac:spMkLst>
            <pc:docMk/>
            <pc:sldMk cId="0" sldId="262"/>
            <ac:spMk id="9" creationId="{711DA23F-96C8-4E46-855B-17205341C2ED}"/>
          </ac:spMkLst>
        </pc:spChg>
        <pc:spChg chg="add mod">
          <ac:chgData name="Scott M" userId="91036167648715a4" providerId="LiveId" clId="{0C78CA24-C32F-4156-B373-4B1AFE8F296A}" dt="2021-03-04T16:24:45.799" v="995" actId="1076"/>
          <ac:spMkLst>
            <pc:docMk/>
            <pc:sldMk cId="0" sldId="262"/>
            <ac:spMk id="21" creationId="{F3AFA647-8473-4273-863D-FDF841FDCA39}"/>
          </ac:spMkLst>
        </pc:spChg>
        <pc:spChg chg="add mod">
          <ac:chgData name="Scott M" userId="91036167648715a4" providerId="LiveId" clId="{0C78CA24-C32F-4156-B373-4B1AFE8F296A}" dt="2021-03-04T16:25:02.838" v="1010" actId="1076"/>
          <ac:spMkLst>
            <pc:docMk/>
            <pc:sldMk cId="0" sldId="262"/>
            <ac:spMk id="22" creationId="{84F175E7-750A-4704-B4F6-5AD277A2AE87}"/>
          </ac:spMkLst>
        </pc:spChg>
        <pc:spChg chg="add mod">
          <ac:chgData name="Scott M" userId="91036167648715a4" providerId="LiveId" clId="{0C78CA24-C32F-4156-B373-4B1AFE8F296A}" dt="2021-03-04T16:25:15.867" v="1027" actId="20577"/>
          <ac:spMkLst>
            <pc:docMk/>
            <pc:sldMk cId="0" sldId="262"/>
            <ac:spMk id="23" creationId="{ABACE9C4-0BB9-4A3F-90F7-0F8EA2B9CEB4}"/>
          </ac:spMkLst>
        </pc:spChg>
        <pc:spChg chg="add mod">
          <ac:chgData name="Scott M" userId="91036167648715a4" providerId="LiveId" clId="{0C78CA24-C32F-4156-B373-4B1AFE8F296A}" dt="2021-03-04T16:28:37.468" v="1187" actId="20577"/>
          <ac:spMkLst>
            <pc:docMk/>
            <pc:sldMk cId="0" sldId="262"/>
            <ac:spMk id="24" creationId="{10368960-2595-4CBA-8771-5C775FE63BBF}"/>
          </ac:spMkLst>
        </pc:spChg>
        <pc:spChg chg="mod">
          <ac:chgData name="Scott M" userId="91036167648715a4" providerId="LiveId" clId="{0C78CA24-C32F-4156-B373-4B1AFE8F296A}" dt="2021-03-04T16:01:09.726" v="566" actId="20577"/>
          <ac:spMkLst>
            <pc:docMk/>
            <pc:sldMk cId="0" sldId="262"/>
            <ac:spMk id="364" creationId="{00000000-0000-0000-0000-000000000000}"/>
          </ac:spMkLst>
        </pc:spChg>
        <pc:spChg chg="mod">
          <ac:chgData name="Scott M" userId="91036167648715a4" providerId="LiveId" clId="{0C78CA24-C32F-4156-B373-4B1AFE8F296A}" dt="2021-03-04T16:21:29.426" v="796" actId="20577"/>
          <ac:spMkLst>
            <pc:docMk/>
            <pc:sldMk cId="0" sldId="262"/>
            <ac:spMk id="365" creationId="{00000000-0000-0000-0000-000000000000}"/>
          </ac:spMkLst>
        </pc:spChg>
        <pc:spChg chg="del">
          <ac:chgData name="Scott M" userId="91036167648715a4" providerId="LiveId" clId="{0C78CA24-C32F-4156-B373-4B1AFE8F296A}" dt="2021-03-04T16:05:35.607" v="581" actId="478"/>
          <ac:spMkLst>
            <pc:docMk/>
            <pc:sldMk cId="0" sldId="262"/>
            <ac:spMk id="366" creationId="{00000000-0000-0000-0000-000000000000}"/>
          </ac:spMkLst>
        </pc:spChg>
        <pc:spChg chg="del">
          <ac:chgData name="Scott M" userId="91036167648715a4" providerId="LiveId" clId="{0C78CA24-C32F-4156-B373-4B1AFE8F296A}" dt="2021-03-04T16:01:56.607" v="573" actId="478"/>
          <ac:spMkLst>
            <pc:docMk/>
            <pc:sldMk cId="0" sldId="262"/>
            <ac:spMk id="367" creationId="{00000000-0000-0000-0000-000000000000}"/>
          </ac:spMkLst>
        </pc:spChg>
        <pc:spChg chg="del">
          <ac:chgData name="Scott M" userId="91036167648715a4" providerId="LiveId" clId="{0C78CA24-C32F-4156-B373-4B1AFE8F296A}" dt="2021-03-04T16:02:01.337" v="575" actId="478"/>
          <ac:spMkLst>
            <pc:docMk/>
            <pc:sldMk cId="0" sldId="262"/>
            <ac:spMk id="368" creationId="{00000000-0000-0000-0000-000000000000}"/>
          </ac:spMkLst>
        </pc:spChg>
        <pc:grpChg chg="del">
          <ac:chgData name="Scott M" userId="91036167648715a4" providerId="LiveId" clId="{0C78CA24-C32F-4156-B373-4B1AFE8F296A}" dt="2021-03-04T16:02:04.798" v="577" actId="478"/>
          <ac:grpSpMkLst>
            <pc:docMk/>
            <pc:sldMk cId="0" sldId="262"/>
            <ac:grpSpMk id="369" creationId="{00000000-0000-0000-0000-000000000000}"/>
          </ac:grpSpMkLst>
        </pc:grpChg>
        <pc:grpChg chg="del">
          <ac:chgData name="Scott M" userId="91036167648715a4" providerId="LiveId" clId="{0C78CA24-C32F-4156-B373-4B1AFE8F296A}" dt="2021-03-04T16:01:11.907" v="567" actId="478"/>
          <ac:grpSpMkLst>
            <pc:docMk/>
            <pc:sldMk cId="0" sldId="262"/>
            <ac:grpSpMk id="372" creationId="{00000000-0000-0000-0000-000000000000}"/>
          </ac:grpSpMkLst>
        </pc:grpChg>
        <pc:picChg chg="add mod">
          <ac:chgData name="Scott M" userId="91036167648715a4" providerId="LiveId" clId="{0C78CA24-C32F-4156-B373-4B1AFE8F296A}" dt="2021-03-04T16:05:24.641" v="579" actId="14826"/>
          <ac:picMkLst>
            <pc:docMk/>
            <pc:sldMk cId="0" sldId="262"/>
            <ac:picMk id="3" creationId="{53764DCF-3C2B-47E7-88BF-63AAA95C325D}"/>
          </ac:picMkLst>
        </pc:picChg>
      </pc:sldChg>
      <pc:sldChg chg="addSp delSp modSp add del mod ord">
        <pc:chgData name="Scott M" userId="91036167648715a4" providerId="LiveId" clId="{0C78CA24-C32F-4156-B373-4B1AFE8F296A}" dt="2021-03-05T15:45:05.729" v="12968"/>
        <pc:sldMkLst>
          <pc:docMk/>
          <pc:sldMk cId="0" sldId="263"/>
        </pc:sldMkLst>
        <pc:spChg chg="add del mod">
          <ac:chgData name="Scott M" userId="91036167648715a4" providerId="LiveId" clId="{0C78CA24-C32F-4156-B373-4B1AFE8F296A}" dt="2021-03-05T02:05:55.503" v="10203" actId="478"/>
          <ac:spMkLst>
            <pc:docMk/>
            <pc:sldMk cId="0" sldId="263"/>
            <ac:spMk id="3" creationId="{25F1C6D5-B4F5-4676-AE43-55D28FBDCBE1}"/>
          </ac:spMkLst>
        </pc:spChg>
        <pc:spChg chg="add del mod">
          <ac:chgData name="Scott M" userId="91036167648715a4" providerId="LiveId" clId="{0C78CA24-C32F-4156-B373-4B1AFE8F296A}" dt="2021-03-05T02:06:11.476" v="10209" actId="478"/>
          <ac:spMkLst>
            <pc:docMk/>
            <pc:sldMk cId="0" sldId="263"/>
            <ac:spMk id="5" creationId="{4CB2AA34-8AEB-4E4D-9B12-F9C7705624E9}"/>
          </ac:spMkLst>
        </pc:spChg>
        <pc:spChg chg="add del mod">
          <ac:chgData name="Scott M" userId="91036167648715a4" providerId="LiveId" clId="{0C78CA24-C32F-4156-B373-4B1AFE8F296A}" dt="2021-03-05T02:05:59.168" v="10205" actId="1076"/>
          <ac:spMkLst>
            <pc:docMk/>
            <pc:sldMk cId="0" sldId="263"/>
            <ac:spMk id="382" creationId="{00000000-0000-0000-0000-000000000000}"/>
          </ac:spMkLst>
        </pc:spChg>
        <pc:spChg chg="mod">
          <ac:chgData name="Scott M" userId="91036167648715a4" providerId="LiveId" clId="{0C78CA24-C32F-4156-B373-4B1AFE8F296A}" dt="2021-03-05T02:05:16.712" v="10191"/>
          <ac:spMkLst>
            <pc:docMk/>
            <pc:sldMk cId="0" sldId="263"/>
            <ac:spMk id="383" creationId="{00000000-0000-0000-0000-000000000000}"/>
          </ac:spMkLst>
        </pc:spChg>
        <pc:spChg chg="add del mod">
          <ac:chgData name="Scott M" userId="91036167648715a4" providerId="LiveId" clId="{0C78CA24-C32F-4156-B373-4B1AFE8F296A}" dt="2021-03-05T02:06:06.049" v="10207" actId="478"/>
          <ac:spMkLst>
            <pc:docMk/>
            <pc:sldMk cId="0" sldId="263"/>
            <ac:spMk id="384" creationId="{00000000-0000-0000-0000-000000000000}"/>
          </ac:spMkLst>
        </pc:spChg>
        <pc:spChg chg="mod">
          <ac:chgData name="Scott M" userId="91036167648715a4" providerId="LiveId" clId="{0C78CA24-C32F-4156-B373-4B1AFE8F296A}" dt="2021-03-05T02:06:19.785" v="10210" actId="1076"/>
          <ac:spMkLst>
            <pc:docMk/>
            <pc:sldMk cId="0" sldId="263"/>
            <ac:spMk id="385" creationId="{00000000-0000-0000-0000-000000000000}"/>
          </ac:spMkLst>
        </pc:spChg>
      </pc:sldChg>
      <pc:sldChg chg="del">
        <pc:chgData name="Scott M" userId="91036167648715a4" providerId="LiveId" clId="{0C78CA24-C32F-4156-B373-4B1AFE8F296A}" dt="2021-03-04T15:34:09.643" v="363" actId="47"/>
        <pc:sldMkLst>
          <pc:docMk/>
          <pc:sldMk cId="0" sldId="264"/>
        </pc:sldMkLst>
      </pc:sldChg>
      <pc:sldChg chg="modSp add del mod">
        <pc:chgData name="Scott M" userId="91036167648715a4" providerId="LiveId" clId="{0C78CA24-C32F-4156-B373-4B1AFE8F296A}" dt="2021-03-05T02:16:00.076" v="11020" actId="20577"/>
        <pc:sldMkLst>
          <pc:docMk/>
          <pc:sldMk cId="0" sldId="265"/>
        </pc:sldMkLst>
        <pc:spChg chg="mod">
          <ac:chgData name="Scott M" userId="91036167648715a4" providerId="LiveId" clId="{0C78CA24-C32F-4156-B373-4B1AFE8F296A}" dt="2021-03-05T02:10:16.490" v="10329" actId="14100"/>
          <ac:spMkLst>
            <pc:docMk/>
            <pc:sldMk cId="0" sldId="265"/>
            <ac:spMk id="409" creationId="{00000000-0000-0000-0000-000000000000}"/>
          </ac:spMkLst>
        </pc:spChg>
        <pc:spChg chg="mod">
          <ac:chgData name="Scott M" userId="91036167648715a4" providerId="LiveId" clId="{0C78CA24-C32F-4156-B373-4B1AFE8F296A}" dt="2021-03-05T02:09:40.433" v="10253" actId="20577"/>
          <ac:spMkLst>
            <pc:docMk/>
            <pc:sldMk cId="0" sldId="265"/>
            <ac:spMk id="410" creationId="{00000000-0000-0000-0000-000000000000}"/>
          </ac:spMkLst>
        </pc:spChg>
        <pc:spChg chg="mod">
          <ac:chgData name="Scott M" userId="91036167648715a4" providerId="LiveId" clId="{0C78CA24-C32F-4156-B373-4B1AFE8F296A}" dt="2021-03-05T02:10:31.743" v="10332" actId="1076"/>
          <ac:spMkLst>
            <pc:docMk/>
            <pc:sldMk cId="0" sldId="265"/>
            <ac:spMk id="411" creationId="{00000000-0000-0000-0000-000000000000}"/>
          </ac:spMkLst>
        </pc:spChg>
        <pc:spChg chg="mod">
          <ac:chgData name="Scott M" userId="91036167648715a4" providerId="LiveId" clId="{0C78CA24-C32F-4156-B373-4B1AFE8F296A}" dt="2021-03-05T02:16:00.076" v="11020" actId="20577"/>
          <ac:spMkLst>
            <pc:docMk/>
            <pc:sldMk cId="0" sldId="265"/>
            <ac:spMk id="412" creationId="{00000000-0000-0000-0000-000000000000}"/>
          </ac:spMkLst>
        </pc:spChg>
        <pc:spChg chg="ord">
          <ac:chgData name="Scott M" userId="91036167648715a4" providerId="LiveId" clId="{0C78CA24-C32F-4156-B373-4B1AFE8F296A}" dt="2021-03-05T02:13:09.130" v="10679" actId="167"/>
          <ac:spMkLst>
            <pc:docMk/>
            <pc:sldMk cId="0" sldId="265"/>
            <ac:spMk id="413" creationId="{00000000-0000-0000-0000-000000000000}"/>
          </ac:spMkLst>
        </pc:spChg>
      </pc:sldChg>
      <pc:sldChg chg="del">
        <pc:chgData name="Scott M" userId="91036167648715a4" providerId="LiveId" clId="{0C78CA24-C32F-4156-B373-4B1AFE8F296A}" dt="2021-03-04T15:34:09.643" v="363" actId="47"/>
        <pc:sldMkLst>
          <pc:docMk/>
          <pc:sldMk cId="0" sldId="266"/>
        </pc:sldMkLst>
      </pc:sldChg>
      <pc:sldChg chg="del">
        <pc:chgData name="Scott M" userId="91036167648715a4" providerId="LiveId" clId="{0C78CA24-C32F-4156-B373-4B1AFE8F296A}" dt="2021-03-04T15:34:09.643" v="363" actId="47"/>
        <pc:sldMkLst>
          <pc:docMk/>
          <pc:sldMk cId="0" sldId="267"/>
        </pc:sldMkLst>
      </pc:sldChg>
      <pc:sldChg chg="del">
        <pc:chgData name="Scott M" userId="91036167648715a4" providerId="LiveId" clId="{0C78CA24-C32F-4156-B373-4B1AFE8F296A}" dt="2021-03-04T15:34:09.643" v="363" actId="47"/>
        <pc:sldMkLst>
          <pc:docMk/>
          <pc:sldMk cId="0" sldId="268"/>
        </pc:sldMkLst>
      </pc:sldChg>
      <pc:sldChg chg="addSp delSp modSp add del mod">
        <pc:chgData name="Scott M" userId="91036167648715a4" providerId="LiveId" clId="{0C78CA24-C32F-4156-B373-4B1AFE8F296A}" dt="2021-03-05T01:50:15.723" v="8584" actId="14100"/>
        <pc:sldMkLst>
          <pc:docMk/>
          <pc:sldMk cId="0" sldId="269"/>
        </pc:sldMkLst>
        <pc:spChg chg="add mod">
          <ac:chgData name="Scott M" userId="91036167648715a4" providerId="LiveId" clId="{0C78CA24-C32F-4156-B373-4B1AFE8F296A}" dt="2021-03-04T23:15:23.681" v="5006" actId="1076"/>
          <ac:spMkLst>
            <pc:docMk/>
            <pc:sldMk cId="0" sldId="269"/>
            <ac:spMk id="2" creationId="{AFB0BF05-FC53-4012-BC3C-ADBA028B7A47}"/>
          </ac:spMkLst>
        </pc:spChg>
        <pc:spChg chg="mod">
          <ac:chgData name="Scott M" userId="91036167648715a4" providerId="LiveId" clId="{0C78CA24-C32F-4156-B373-4B1AFE8F296A}" dt="2021-03-04T23:02:55.367" v="4850"/>
          <ac:spMkLst>
            <pc:docMk/>
            <pc:sldMk cId="0" sldId="269"/>
            <ac:spMk id="66" creationId="{3BB565A7-56E2-479F-AF9A-D1B5D7353D97}"/>
          </ac:spMkLst>
        </pc:spChg>
        <pc:spChg chg="mod">
          <ac:chgData name="Scott M" userId="91036167648715a4" providerId="LiveId" clId="{0C78CA24-C32F-4156-B373-4B1AFE8F296A}" dt="2021-03-04T23:02:55.367" v="4850"/>
          <ac:spMkLst>
            <pc:docMk/>
            <pc:sldMk cId="0" sldId="269"/>
            <ac:spMk id="68" creationId="{30C3A5C6-CFBE-4B37-9A64-1A39565C0673}"/>
          </ac:spMkLst>
        </pc:spChg>
        <pc:spChg chg="mod">
          <ac:chgData name="Scott M" userId="91036167648715a4" providerId="LiveId" clId="{0C78CA24-C32F-4156-B373-4B1AFE8F296A}" dt="2021-03-04T23:02:55.367" v="4850"/>
          <ac:spMkLst>
            <pc:docMk/>
            <pc:sldMk cId="0" sldId="269"/>
            <ac:spMk id="69" creationId="{FF6D34A5-388C-4DD2-9F07-7CF48B052B87}"/>
          </ac:spMkLst>
        </pc:spChg>
        <pc:spChg chg="add del mod">
          <ac:chgData name="Scott M" userId="91036167648715a4" providerId="LiveId" clId="{0C78CA24-C32F-4156-B373-4B1AFE8F296A}" dt="2021-03-04T23:05:57.534" v="4899" actId="478"/>
          <ac:spMkLst>
            <pc:docMk/>
            <pc:sldMk cId="0" sldId="269"/>
            <ac:spMk id="70" creationId="{761E42AF-B14A-4C21-B63D-2D6FFC8BDF71}"/>
          </ac:spMkLst>
        </pc:spChg>
        <pc:spChg chg="mod">
          <ac:chgData name="Scott M" userId="91036167648715a4" providerId="LiveId" clId="{0C78CA24-C32F-4156-B373-4B1AFE8F296A}" dt="2021-03-04T23:02:55.836" v="4851"/>
          <ac:spMkLst>
            <pc:docMk/>
            <pc:sldMk cId="0" sldId="269"/>
            <ac:spMk id="72" creationId="{EB286DD5-3C17-4E82-9EDD-A53F9EE8312B}"/>
          </ac:spMkLst>
        </pc:spChg>
        <pc:spChg chg="mod">
          <ac:chgData name="Scott M" userId="91036167648715a4" providerId="LiveId" clId="{0C78CA24-C32F-4156-B373-4B1AFE8F296A}" dt="2021-03-04T23:02:55.836" v="4851"/>
          <ac:spMkLst>
            <pc:docMk/>
            <pc:sldMk cId="0" sldId="269"/>
            <ac:spMk id="74" creationId="{F66F3C15-856A-4095-9BC7-760D644E4EEE}"/>
          </ac:spMkLst>
        </pc:spChg>
        <pc:spChg chg="mod">
          <ac:chgData name="Scott M" userId="91036167648715a4" providerId="LiveId" clId="{0C78CA24-C32F-4156-B373-4B1AFE8F296A}" dt="2021-03-04T23:02:55.836" v="4851"/>
          <ac:spMkLst>
            <pc:docMk/>
            <pc:sldMk cId="0" sldId="269"/>
            <ac:spMk id="75" creationId="{A47A233F-B988-4056-80A1-5ACE9928A172}"/>
          </ac:spMkLst>
        </pc:spChg>
        <pc:spChg chg="add del mod">
          <ac:chgData name="Scott M" userId="91036167648715a4" providerId="LiveId" clId="{0C78CA24-C32F-4156-B373-4B1AFE8F296A}" dt="2021-03-04T23:03:06.120" v="4854"/>
          <ac:spMkLst>
            <pc:docMk/>
            <pc:sldMk cId="0" sldId="269"/>
            <ac:spMk id="76" creationId="{78727B00-DEE1-4A2F-96ED-2847D768BED1}"/>
          </ac:spMkLst>
        </pc:spChg>
        <pc:spChg chg="mod">
          <ac:chgData name="Scott M" userId="91036167648715a4" providerId="LiveId" clId="{0C78CA24-C32F-4156-B373-4B1AFE8F296A}" dt="2021-03-04T23:03:24.613" v="4856"/>
          <ac:spMkLst>
            <pc:docMk/>
            <pc:sldMk cId="0" sldId="269"/>
            <ac:spMk id="78" creationId="{40B92DE9-0E9C-49EC-9AC2-A0BC4B21B738}"/>
          </ac:spMkLst>
        </pc:spChg>
        <pc:spChg chg="mod">
          <ac:chgData name="Scott M" userId="91036167648715a4" providerId="LiveId" clId="{0C78CA24-C32F-4156-B373-4B1AFE8F296A}" dt="2021-03-04T23:03:24.613" v="4856"/>
          <ac:spMkLst>
            <pc:docMk/>
            <pc:sldMk cId="0" sldId="269"/>
            <ac:spMk id="80" creationId="{61BFA0CB-51D7-4095-A50E-E5FEC51B3EFA}"/>
          </ac:spMkLst>
        </pc:spChg>
        <pc:spChg chg="mod">
          <ac:chgData name="Scott M" userId="91036167648715a4" providerId="LiveId" clId="{0C78CA24-C32F-4156-B373-4B1AFE8F296A}" dt="2021-03-04T23:03:24.613" v="4856"/>
          <ac:spMkLst>
            <pc:docMk/>
            <pc:sldMk cId="0" sldId="269"/>
            <ac:spMk id="81" creationId="{3201BF2E-8B25-459E-8215-85F4CC680BF7}"/>
          </ac:spMkLst>
        </pc:spChg>
        <pc:spChg chg="add del mod">
          <ac:chgData name="Scott M" userId="91036167648715a4" providerId="LiveId" clId="{0C78CA24-C32F-4156-B373-4B1AFE8F296A}" dt="2021-03-04T23:05:57.534" v="4899" actId="478"/>
          <ac:spMkLst>
            <pc:docMk/>
            <pc:sldMk cId="0" sldId="269"/>
            <ac:spMk id="82" creationId="{8BA9FF6E-0970-4622-8EA2-ECFD34552325}"/>
          </ac:spMkLst>
        </pc:spChg>
        <pc:spChg chg="mod">
          <ac:chgData name="Scott M" userId="91036167648715a4" providerId="LiveId" clId="{0C78CA24-C32F-4156-B373-4B1AFE8F296A}" dt="2021-03-04T23:12:46.602" v="4955" actId="207"/>
          <ac:spMkLst>
            <pc:docMk/>
            <pc:sldMk cId="0" sldId="269"/>
            <ac:spMk id="84" creationId="{946AF2F5-57D2-41E2-B987-10454EF416C2}"/>
          </ac:spMkLst>
        </pc:spChg>
        <pc:spChg chg="mod">
          <ac:chgData name="Scott M" userId="91036167648715a4" providerId="LiveId" clId="{0C78CA24-C32F-4156-B373-4B1AFE8F296A}" dt="2021-03-04T23:12:46.602" v="4955" actId="207"/>
          <ac:spMkLst>
            <pc:docMk/>
            <pc:sldMk cId="0" sldId="269"/>
            <ac:spMk id="86" creationId="{AA266EDF-F404-40D4-A6F8-BF37F5E80DDC}"/>
          </ac:spMkLst>
        </pc:spChg>
        <pc:spChg chg="mod">
          <ac:chgData name="Scott M" userId="91036167648715a4" providerId="LiveId" clId="{0C78CA24-C32F-4156-B373-4B1AFE8F296A}" dt="2021-03-04T23:12:46.602" v="4955" actId="207"/>
          <ac:spMkLst>
            <pc:docMk/>
            <pc:sldMk cId="0" sldId="269"/>
            <ac:spMk id="87" creationId="{99F4C776-687D-4616-8281-4200CF97E3D4}"/>
          </ac:spMkLst>
        </pc:spChg>
        <pc:spChg chg="mod">
          <ac:chgData name="Scott M" userId="91036167648715a4" providerId="LiveId" clId="{0C78CA24-C32F-4156-B373-4B1AFE8F296A}" dt="2021-03-04T23:12:46.602" v="4955" actId="207"/>
          <ac:spMkLst>
            <pc:docMk/>
            <pc:sldMk cId="0" sldId="269"/>
            <ac:spMk id="89" creationId="{C15CDFEE-B6DE-4038-8989-D46395B93A5B}"/>
          </ac:spMkLst>
        </pc:spChg>
        <pc:spChg chg="mod">
          <ac:chgData name="Scott M" userId="91036167648715a4" providerId="LiveId" clId="{0C78CA24-C32F-4156-B373-4B1AFE8F296A}" dt="2021-03-04T23:12:46.602" v="4955" actId="207"/>
          <ac:spMkLst>
            <pc:docMk/>
            <pc:sldMk cId="0" sldId="269"/>
            <ac:spMk id="91" creationId="{79F4B2B3-3FB4-4FD0-A884-292CD56E759F}"/>
          </ac:spMkLst>
        </pc:spChg>
        <pc:spChg chg="mod">
          <ac:chgData name="Scott M" userId="91036167648715a4" providerId="LiveId" clId="{0C78CA24-C32F-4156-B373-4B1AFE8F296A}" dt="2021-03-04T23:12:46.602" v="4955" actId="207"/>
          <ac:spMkLst>
            <pc:docMk/>
            <pc:sldMk cId="0" sldId="269"/>
            <ac:spMk id="92" creationId="{241E55C4-8764-411E-A053-5A7B7D747811}"/>
          </ac:spMkLst>
        </pc:spChg>
        <pc:spChg chg="mod">
          <ac:chgData name="Scott M" userId="91036167648715a4" providerId="LiveId" clId="{0C78CA24-C32F-4156-B373-4B1AFE8F296A}" dt="2021-03-04T23:12:46.602" v="4955" actId="207"/>
          <ac:spMkLst>
            <pc:docMk/>
            <pc:sldMk cId="0" sldId="269"/>
            <ac:spMk id="94" creationId="{ECE06057-92CF-4910-ACA0-C722D19210D9}"/>
          </ac:spMkLst>
        </pc:spChg>
        <pc:spChg chg="mod">
          <ac:chgData name="Scott M" userId="91036167648715a4" providerId="LiveId" clId="{0C78CA24-C32F-4156-B373-4B1AFE8F296A}" dt="2021-03-04T23:12:46.602" v="4955" actId="207"/>
          <ac:spMkLst>
            <pc:docMk/>
            <pc:sldMk cId="0" sldId="269"/>
            <ac:spMk id="96" creationId="{D8BFD3E8-1E6D-49B3-824D-24171EBC8416}"/>
          </ac:spMkLst>
        </pc:spChg>
        <pc:spChg chg="mod">
          <ac:chgData name="Scott M" userId="91036167648715a4" providerId="LiveId" clId="{0C78CA24-C32F-4156-B373-4B1AFE8F296A}" dt="2021-03-04T23:12:46.602" v="4955" actId="207"/>
          <ac:spMkLst>
            <pc:docMk/>
            <pc:sldMk cId="0" sldId="269"/>
            <ac:spMk id="97" creationId="{E1813151-6521-4A23-A38A-4C332199A5AB}"/>
          </ac:spMkLst>
        </pc:spChg>
        <pc:spChg chg="mod">
          <ac:chgData name="Scott M" userId="91036167648715a4" providerId="LiveId" clId="{0C78CA24-C32F-4156-B373-4B1AFE8F296A}" dt="2021-03-04T23:12:46.602" v="4955" actId="207"/>
          <ac:spMkLst>
            <pc:docMk/>
            <pc:sldMk cId="0" sldId="269"/>
            <ac:spMk id="99" creationId="{F139A0A9-B747-41D7-9701-9FF3E55DEFBE}"/>
          </ac:spMkLst>
        </pc:spChg>
        <pc:spChg chg="mod">
          <ac:chgData name="Scott M" userId="91036167648715a4" providerId="LiveId" clId="{0C78CA24-C32F-4156-B373-4B1AFE8F296A}" dt="2021-03-04T23:12:46.602" v="4955" actId="207"/>
          <ac:spMkLst>
            <pc:docMk/>
            <pc:sldMk cId="0" sldId="269"/>
            <ac:spMk id="101" creationId="{89F8A946-2693-401A-B104-79CD7FB490D0}"/>
          </ac:spMkLst>
        </pc:spChg>
        <pc:spChg chg="mod">
          <ac:chgData name="Scott M" userId="91036167648715a4" providerId="LiveId" clId="{0C78CA24-C32F-4156-B373-4B1AFE8F296A}" dt="2021-03-04T23:12:46.602" v="4955" actId="207"/>
          <ac:spMkLst>
            <pc:docMk/>
            <pc:sldMk cId="0" sldId="269"/>
            <ac:spMk id="102" creationId="{9958A963-8566-4AEF-A149-83B7AD5FEABA}"/>
          </ac:spMkLst>
        </pc:spChg>
        <pc:spChg chg="add mod">
          <ac:chgData name="Scott M" userId="91036167648715a4" providerId="LiveId" clId="{0C78CA24-C32F-4156-B373-4B1AFE8F296A}" dt="2021-03-04T23:13:24.357" v="4958" actId="1076"/>
          <ac:spMkLst>
            <pc:docMk/>
            <pc:sldMk cId="0" sldId="269"/>
            <ac:spMk id="103" creationId="{CE263480-3685-42DD-A4CF-533034CA3114}"/>
          </ac:spMkLst>
        </pc:spChg>
        <pc:spChg chg="mod">
          <ac:chgData name="Scott M" userId="91036167648715a4" providerId="LiveId" clId="{0C78CA24-C32F-4156-B373-4B1AFE8F296A}" dt="2021-03-04T23:16:22.941" v="5016" actId="207"/>
          <ac:spMkLst>
            <pc:docMk/>
            <pc:sldMk cId="0" sldId="269"/>
            <ac:spMk id="105" creationId="{FB694B6D-AB65-4FE8-904B-CA441718F492}"/>
          </ac:spMkLst>
        </pc:spChg>
        <pc:spChg chg="mod">
          <ac:chgData name="Scott M" userId="91036167648715a4" providerId="LiveId" clId="{0C78CA24-C32F-4156-B373-4B1AFE8F296A}" dt="2021-03-04T23:16:22.941" v="5016" actId="207"/>
          <ac:spMkLst>
            <pc:docMk/>
            <pc:sldMk cId="0" sldId="269"/>
            <ac:spMk id="107" creationId="{5CA1EA8B-6603-4902-B818-4BA7194D5652}"/>
          </ac:spMkLst>
        </pc:spChg>
        <pc:spChg chg="mod">
          <ac:chgData name="Scott M" userId="91036167648715a4" providerId="LiveId" clId="{0C78CA24-C32F-4156-B373-4B1AFE8F296A}" dt="2021-03-04T23:16:22.941" v="5016" actId="207"/>
          <ac:spMkLst>
            <pc:docMk/>
            <pc:sldMk cId="0" sldId="269"/>
            <ac:spMk id="108" creationId="{4FACB96D-9BF0-4678-B18C-D422C0F6DD35}"/>
          </ac:spMkLst>
        </pc:spChg>
        <pc:spChg chg="mod">
          <ac:chgData name="Scott M" userId="91036167648715a4" providerId="LiveId" clId="{0C78CA24-C32F-4156-B373-4B1AFE8F296A}" dt="2021-03-04T23:16:22.941" v="5016" actId="207"/>
          <ac:spMkLst>
            <pc:docMk/>
            <pc:sldMk cId="0" sldId="269"/>
            <ac:spMk id="110" creationId="{7979FD1F-6757-4120-8B29-D7F57DF0CB7F}"/>
          </ac:spMkLst>
        </pc:spChg>
        <pc:spChg chg="mod">
          <ac:chgData name="Scott M" userId="91036167648715a4" providerId="LiveId" clId="{0C78CA24-C32F-4156-B373-4B1AFE8F296A}" dt="2021-03-04T23:16:22.941" v="5016" actId="207"/>
          <ac:spMkLst>
            <pc:docMk/>
            <pc:sldMk cId="0" sldId="269"/>
            <ac:spMk id="112" creationId="{97FC911D-8560-4A41-BC06-B7A19F9D3FA7}"/>
          </ac:spMkLst>
        </pc:spChg>
        <pc:spChg chg="mod">
          <ac:chgData name="Scott M" userId="91036167648715a4" providerId="LiveId" clId="{0C78CA24-C32F-4156-B373-4B1AFE8F296A}" dt="2021-03-04T23:16:22.941" v="5016" actId="207"/>
          <ac:spMkLst>
            <pc:docMk/>
            <pc:sldMk cId="0" sldId="269"/>
            <ac:spMk id="113" creationId="{C7672705-EF8B-4219-9F26-045F119A6B70}"/>
          </ac:spMkLst>
        </pc:spChg>
        <pc:spChg chg="mod">
          <ac:chgData name="Scott M" userId="91036167648715a4" providerId="LiveId" clId="{0C78CA24-C32F-4156-B373-4B1AFE8F296A}" dt="2021-03-04T23:16:22.941" v="5016" actId="207"/>
          <ac:spMkLst>
            <pc:docMk/>
            <pc:sldMk cId="0" sldId="269"/>
            <ac:spMk id="115" creationId="{FB6175E5-5E99-4EED-A512-F5EB3171A5A5}"/>
          </ac:spMkLst>
        </pc:spChg>
        <pc:spChg chg="mod">
          <ac:chgData name="Scott M" userId="91036167648715a4" providerId="LiveId" clId="{0C78CA24-C32F-4156-B373-4B1AFE8F296A}" dt="2021-03-04T23:16:22.941" v="5016" actId="207"/>
          <ac:spMkLst>
            <pc:docMk/>
            <pc:sldMk cId="0" sldId="269"/>
            <ac:spMk id="117" creationId="{1789CCA6-1CAB-41B9-B19D-C5732055BF67}"/>
          </ac:spMkLst>
        </pc:spChg>
        <pc:spChg chg="mod">
          <ac:chgData name="Scott M" userId="91036167648715a4" providerId="LiveId" clId="{0C78CA24-C32F-4156-B373-4B1AFE8F296A}" dt="2021-03-04T23:16:22.941" v="5016" actId="207"/>
          <ac:spMkLst>
            <pc:docMk/>
            <pc:sldMk cId="0" sldId="269"/>
            <ac:spMk id="118" creationId="{D850CFC7-AC2F-42EB-B378-07087CF8D9D8}"/>
          </ac:spMkLst>
        </pc:spChg>
        <pc:spChg chg="mod">
          <ac:chgData name="Scott M" userId="91036167648715a4" providerId="LiveId" clId="{0C78CA24-C32F-4156-B373-4B1AFE8F296A}" dt="2021-03-04T23:16:22.941" v="5016" actId="207"/>
          <ac:spMkLst>
            <pc:docMk/>
            <pc:sldMk cId="0" sldId="269"/>
            <ac:spMk id="120" creationId="{9F352410-76D6-4F64-AF04-7725088915E4}"/>
          </ac:spMkLst>
        </pc:spChg>
        <pc:spChg chg="mod">
          <ac:chgData name="Scott M" userId="91036167648715a4" providerId="LiveId" clId="{0C78CA24-C32F-4156-B373-4B1AFE8F296A}" dt="2021-03-04T23:16:22.941" v="5016" actId="207"/>
          <ac:spMkLst>
            <pc:docMk/>
            <pc:sldMk cId="0" sldId="269"/>
            <ac:spMk id="122" creationId="{FE50EDD1-FC92-4F5A-A68B-95A76EE98E72}"/>
          </ac:spMkLst>
        </pc:spChg>
        <pc:spChg chg="mod">
          <ac:chgData name="Scott M" userId="91036167648715a4" providerId="LiveId" clId="{0C78CA24-C32F-4156-B373-4B1AFE8F296A}" dt="2021-03-04T23:16:22.941" v="5016" actId="207"/>
          <ac:spMkLst>
            <pc:docMk/>
            <pc:sldMk cId="0" sldId="269"/>
            <ac:spMk id="123" creationId="{1242B5F0-230E-4893-9512-6A96EB8CC1A1}"/>
          </ac:spMkLst>
        </pc:spChg>
        <pc:spChg chg="mod">
          <ac:chgData name="Scott M" userId="91036167648715a4" providerId="LiveId" clId="{0C78CA24-C32F-4156-B373-4B1AFE8F296A}" dt="2021-03-04T23:16:22.941" v="5016" actId="207"/>
          <ac:spMkLst>
            <pc:docMk/>
            <pc:sldMk cId="0" sldId="269"/>
            <ac:spMk id="125" creationId="{EDE4D879-1068-4F63-9F5B-6B0C6D120DAD}"/>
          </ac:spMkLst>
        </pc:spChg>
        <pc:spChg chg="mod">
          <ac:chgData name="Scott M" userId="91036167648715a4" providerId="LiveId" clId="{0C78CA24-C32F-4156-B373-4B1AFE8F296A}" dt="2021-03-04T23:16:22.941" v="5016" actId="207"/>
          <ac:spMkLst>
            <pc:docMk/>
            <pc:sldMk cId="0" sldId="269"/>
            <ac:spMk id="127" creationId="{0F8B1273-391A-4FA3-ACDE-9AF026DDC3AE}"/>
          </ac:spMkLst>
        </pc:spChg>
        <pc:spChg chg="mod">
          <ac:chgData name="Scott M" userId="91036167648715a4" providerId="LiveId" clId="{0C78CA24-C32F-4156-B373-4B1AFE8F296A}" dt="2021-03-04T23:16:22.941" v="5016" actId="207"/>
          <ac:spMkLst>
            <pc:docMk/>
            <pc:sldMk cId="0" sldId="269"/>
            <ac:spMk id="128" creationId="{7F0881E9-DC6D-4E83-8C13-548409F383FE}"/>
          </ac:spMkLst>
        </pc:spChg>
        <pc:spChg chg="add mod">
          <ac:chgData name="Scott M" userId="91036167648715a4" providerId="LiveId" clId="{0C78CA24-C32F-4156-B373-4B1AFE8F296A}" dt="2021-03-04T23:14:02.949" v="4962" actId="1076"/>
          <ac:spMkLst>
            <pc:docMk/>
            <pc:sldMk cId="0" sldId="269"/>
            <ac:spMk id="129" creationId="{3EE32C4F-A1BC-4692-896E-50E6AFDC50A9}"/>
          </ac:spMkLst>
        </pc:spChg>
        <pc:spChg chg="mod">
          <ac:chgData name="Scott M" userId="91036167648715a4" providerId="LiveId" clId="{0C78CA24-C32F-4156-B373-4B1AFE8F296A}" dt="2021-03-04T23:14:12.222" v="4963" actId="207"/>
          <ac:spMkLst>
            <pc:docMk/>
            <pc:sldMk cId="0" sldId="269"/>
            <ac:spMk id="131" creationId="{14B528B0-D820-429E-8B0E-C106678F929F}"/>
          </ac:spMkLst>
        </pc:spChg>
        <pc:spChg chg="mod">
          <ac:chgData name="Scott M" userId="91036167648715a4" providerId="LiveId" clId="{0C78CA24-C32F-4156-B373-4B1AFE8F296A}" dt="2021-03-04T23:14:12.222" v="4963" actId="207"/>
          <ac:spMkLst>
            <pc:docMk/>
            <pc:sldMk cId="0" sldId="269"/>
            <ac:spMk id="133" creationId="{0050D1E0-5919-4ECC-9062-0868EC8EF4E8}"/>
          </ac:spMkLst>
        </pc:spChg>
        <pc:spChg chg="mod">
          <ac:chgData name="Scott M" userId="91036167648715a4" providerId="LiveId" clId="{0C78CA24-C32F-4156-B373-4B1AFE8F296A}" dt="2021-03-04T23:14:12.222" v="4963" actId="207"/>
          <ac:spMkLst>
            <pc:docMk/>
            <pc:sldMk cId="0" sldId="269"/>
            <ac:spMk id="134" creationId="{A474DDA8-EE7C-4C58-ADD5-0F5938C7CF88}"/>
          </ac:spMkLst>
        </pc:spChg>
        <pc:spChg chg="mod">
          <ac:chgData name="Scott M" userId="91036167648715a4" providerId="LiveId" clId="{0C78CA24-C32F-4156-B373-4B1AFE8F296A}" dt="2021-03-04T23:14:12.222" v="4963" actId="207"/>
          <ac:spMkLst>
            <pc:docMk/>
            <pc:sldMk cId="0" sldId="269"/>
            <ac:spMk id="136" creationId="{7B5FEA68-F545-44DE-90B0-4C9AD947D345}"/>
          </ac:spMkLst>
        </pc:spChg>
        <pc:spChg chg="mod">
          <ac:chgData name="Scott M" userId="91036167648715a4" providerId="LiveId" clId="{0C78CA24-C32F-4156-B373-4B1AFE8F296A}" dt="2021-03-04T23:14:12.222" v="4963" actId="207"/>
          <ac:spMkLst>
            <pc:docMk/>
            <pc:sldMk cId="0" sldId="269"/>
            <ac:spMk id="138" creationId="{A6EA48E9-B8FE-4FDB-8130-8B159F152FFF}"/>
          </ac:spMkLst>
        </pc:spChg>
        <pc:spChg chg="mod">
          <ac:chgData name="Scott M" userId="91036167648715a4" providerId="LiveId" clId="{0C78CA24-C32F-4156-B373-4B1AFE8F296A}" dt="2021-03-04T23:14:12.222" v="4963" actId="207"/>
          <ac:spMkLst>
            <pc:docMk/>
            <pc:sldMk cId="0" sldId="269"/>
            <ac:spMk id="139" creationId="{A1C1E92A-A3C7-4010-8FD0-F3F4C3F1DB3A}"/>
          </ac:spMkLst>
        </pc:spChg>
        <pc:spChg chg="mod">
          <ac:chgData name="Scott M" userId="91036167648715a4" providerId="LiveId" clId="{0C78CA24-C32F-4156-B373-4B1AFE8F296A}" dt="2021-03-04T23:14:12.222" v="4963" actId="207"/>
          <ac:spMkLst>
            <pc:docMk/>
            <pc:sldMk cId="0" sldId="269"/>
            <ac:spMk id="141" creationId="{84236154-7F87-4933-9757-1E986DDB9FCD}"/>
          </ac:spMkLst>
        </pc:spChg>
        <pc:spChg chg="mod">
          <ac:chgData name="Scott M" userId="91036167648715a4" providerId="LiveId" clId="{0C78CA24-C32F-4156-B373-4B1AFE8F296A}" dt="2021-03-04T23:14:12.222" v="4963" actId="207"/>
          <ac:spMkLst>
            <pc:docMk/>
            <pc:sldMk cId="0" sldId="269"/>
            <ac:spMk id="143" creationId="{AC04D69F-CD77-490B-BC37-62BE94205B88}"/>
          </ac:spMkLst>
        </pc:spChg>
        <pc:spChg chg="mod">
          <ac:chgData name="Scott M" userId="91036167648715a4" providerId="LiveId" clId="{0C78CA24-C32F-4156-B373-4B1AFE8F296A}" dt="2021-03-04T23:14:12.222" v="4963" actId="207"/>
          <ac:spMkLst>
            <pc:docMk/>
            <pc:sldMk cId="0" sldId="269"/>
            <ac:spMk id="144" creationId="{6D26EE01-77C4-40B9-BEF5-73F3BCA1E749}"/>
          </ac:spMkLst>
        </pc:spChg>
        <pc:spChg chg="mod">
          <ac:chgData name="Scott M" userId="91036167648715a4" providerId="LiveId" clId="{0C78CA24-C32F-4156-B373-4B1AFE8F296A}" dt="2021-03-04T23:14:12.222" v="4963" actId="207"/>
          <ac:spMkLst>
            <pc:docMk/>
            <pc:sldMk cId="0" sldId="269"/>
            <ac:spMk id="146" creationId="{0EB0AB2A-2B84-4166-B171-EA12684800B3}"/>
          </ac:spMkLst>
        </pc:spChg>
        <pc:spChg chg="mod">
          <ac:chgData name="Scott M" userId="91036167648715a4" providerId="LiveId" clId="{0C78CA24-C32F-4156-B373-4B1AFE8F296A}" dt="2021-03-04T23:14:12.222" v="4963" actId="207"/>
          <ac:spMkLst>
            <pc:docMk/>
            <pc:sldMk cId="0" sldId="269"/>
            <ac:spMk id="148" creationId="{400DF58C-5C40-40B3-B130-C2B1A2C29A9A}"/>
          </ac:spMkLst>
        </pc:spChg>
        <pc:spChg chg="mod">
          <ac:chgData name="Scott M" userId="91036167648715a4" providerId="LiveId" clId="{0C78CA24-C32F-4156-B373-4B1AFE8F296A}" dt="2021-03-04T23:14:12.222" v="4963" actId="207"/>
          <ac:spMkLst>
            <pc:docMk/>
            <pc:sldMk cId="0" sldId="269"/>
            <ac:spMk id="149" creationId="{8EA30ACB-1D44-4396-9344-DD0EE0D15133}"/>
          </ac:spMkLst>
        </pc:spChg>
        <pc:spChg chg="mod">
          <ac:chgData name="Scott M" userId="91036167648715a4" providerId="LiveId" clId="{0C78CA24-C32F-4156-B373-4B1AFE8F296A}" dt="2021-03-04T23:14:12.222" v="4963" actId="207"/>
          <ac:spMkLst>
            <pc:docMk/>
            <pc:sldMk cId="0" sldId="269"/>
            <ac:spMk id="151" creationId="{72F8C334-2CEA-4145-89DB-3F3B7304296B}"/>
          </ac:spMkLst>
        </pc:spChg>
        <pc:spChg chg="mod">
          <ac:chgData name="Scott M" userId="91036167648715a4" providerId="LiveId" clId="{0C78CA24-C32F-4156-B373-4B1AFE8F296A}" dt="2021-03-04T23:14:12.222" v="4963" actId="207"/>
          <ac:spMkLst>
            <pc:docMk/>
            <pc:sldMk cId="0" sldId="269"/>
            <ac:spMk id="153" creationId="{FBBAE46E-9E05-421F-B633-EB1FC613A996}"/>
          </ac:spMkLst>
        </pc:spChg>
        <pc:spChg chg="mod">
          <ac:chgData name="Scott M" userId="91036167648715a4" providerId="LiveId" clId="{0C78CA24-C32F-4156-B373-4B1AFE8F296A}" dt="2021-03-04T23:14:12.222" v="4963" actId="207"/>
          <ac:spMkLst>
            <pc:docMk/>
            <pc:sldMk cId="0" sldId="269"/>
            <ac:spMk id="154" creationId="{8D6483BA-9431-4869-B173-4BE99C66C62A}"/>
          </ac:spMkLst>
        </pc:spChg>
        <pc:spChg chg="mod">
          <ac:chgData name="Scott M" userId="91036167648715a4" providerId="LiveId" clId="{0C78CA24-C32F-4156-B373-4B1AFE8F296A}" dt="2021-03-04T23:14:19.807" v="4964"/>
          <ac:spMkLst>
            <pc:docMk/>
            <pc:sldMk cId="0" sldId="269"/>
            <ac:spMk id="156" creationId="{85A8E81B-6B76-46DF-AF2C-BA1790337BFA}"/>
          </ac:spMkLst>
        </pc:spChg>
        <pc:spChg chg="mod">
          <ac:chgData name="Scott M" userId="91036167648715a4" providerId="LiveId" clId="{0C78CA24-C32F-4156-B373-4B1AFE8F296A}" dt="2021-03-04T23:14:19.807" v="4964"/>
          <ac:spMkLst>
            <pc:docMk/>
            <pc:sldMk cId="0" sldId="269"/>
            <ac:spMk id="158" creationId="{84D67CA6-3DA2-4273-8B96-C3B22437F5C1}"/>
          </ac:spMkLst>
        </pc:spChg>
        <pc:spChg chg="mod">
          <ac:chgData name="Scott M" userId="91036167648715a4" providerId="LiveId" clId="{0C78CA24-C32F-4156-B373-4B1AFE8F296A}" dt="2021-03-04T23:14:19.807" v="4964"/>
          <ac:spMkLst>
            <pc:docMk/>
            <pc:sldMk cId="0" sldId="269"/>
            <ac:spMk id="159" creationId="{A40F2D84-A143-44DA-96A7-5AE3005E8D89}"/>
          </ac:spMkLst>
        </pc:spChg>
        <pc:spChg chg="mod">
          <ac:chgData name="Scott M" userId="91036167648715a4" providerId="LiveId" clId="{0C78CA24-C32F-4156-B373-4B1AFE8F296A}" dt="2021-03-04T23:16:07.607" v="5014" actId="207"/>
          <ac:spMkLst>
            <pc:docMk/>
            <pc:sldMk cId="0" sldId="269"/>
            <ac:spMk id="162" creationId="{21DF94FA-C2D2-43A3-A64E-303110BA3CF7}"/>
          </ac:spMkLst>
        </pc:spChg>
        <pc:spChg chg="mod">
          <ac:chgData name="Scott M" userId="91036167648715a4" providerId="LiveId" clId="{0C78CA24-C32F-4156-B373-4B1AFE8F296A}" dt="2021-03-04T23:16:07.607" v="5014" actId="207"/>
          <ac:spMkLst>
            <pc:docMk/>
            <pc:sldMk cId="0" sldId="269"/>
            <ac:spMk id="164" creationId="{CD14974D-B96B-4A27-99D0-82BE4104C689}"/>
          </ac:spMkLst>
        </pc:spChg>
        <pc:spChg chg="mod">
          <ac:chgData name="Scott M" userId="91036167648715a4" providerId="LiveId" clId="{0C78CA24-C32F-4156-B373-4B1AFE8F296A}" dt="2021-03-04T23:16:07.607" v="5014" actId="207"/>
          <ac:spMkLst>
            <pc:docMk/>
            <pc:sldMk cId="0" sldId="269"/>
            <ac:spMk id="165" creationId="{DA426DC2-E9E7-4B44-AB24-AD3EACCDBB89}"/>
          </ac:spMkLst>
        </pc:spChg>
        <pc:spChg chg="mod">
          <ac:chgData name="Scott M" userId="91036167648715a4" providerId="LiveId" clId="{0C78CA24-C32F-4156-B373-4B1AFE8F296A}" dt="2021-03-04T23:16:18.210" v="5015" actId="207"/>
          <ac:spMkLst>
            <pc:docMk/>
            <pc:sldMk cId="0" sldId="269"/>
            <ac:spMk id="167" creationId="{28A40E4F-D949-4E59-84C0-69F57141F878}"/>
          </ac:spMkLst>
        </pc:spChg>
        <pc:spChg chg="mod">
          <ac:chgData name="Scott M" userId="91036167648715a4" providerId="LiveId" clId="{0C78CA24-C32F-4156-B373-4B1AFE8F296A}" dt="2021-03-04T23:16:18.210" v="5015" actId="207"/>
          <ac:spMkLst>
            <pc:docMk/>
            <pc:sldMk cId="0" sldId="269"/>
            <ac:spMk id="169" creationId="{19A69D7A-4AA1-4353-98D1-9C7B5DAC3943}"/>
          </ac:spMkLst>
        </pc:spChg>
        <pc:spChg chg="mod">
          <ac:chgData name="Scott M" userId="91036167648715a4" providerId="LiveId" clId="{0C78CA24-C32F-4156-B373-4B1AFE8F296A}" dt="2021-03-04T23:16:18.210" v="5015" actId="207"/>
          <ac:spMkLst>
            <pc:docMk/>
            <pc:sldMk cId="0" sldId="269"/>
            <ac:spMk id="170" creationId="{86657995-9A40-4A7F-B434-31784177C669}"/>
          </ac:spMkLst>
        </pc:spChg>
        <pc:spChg chg="mod">
          <ac:chgData name="Scott M" userId="91036167648715a4" providerId="LiveId" clId="{0C78CA24-C32F-4156-B373-4B1AFE8F296A}" dt="2021-03-05T01:50:07.922" v="8583" actId="20577"/>
          <ac:spMkLst>
            <pc:docMk/>
            <pc:sldMk cId="0" sldId="269"/>
            <ac:spMk id="493" creationId="{00000000-0000-0000-0000-000000000000}"/>
          </ac:spMkLst>
        </pc:spChg>
        <pc:spChg chg="mod">
          <ac:chgData name="Scott M" userId="91036167648715a4" providerId="LiveId" clId="{0C78CA24-C32F-4156-B373-4B1AFE8F296A}" dt="2021-03-04T22:58:31.664" v="4717" actId="20577"/>
          <ac:spMkLst>
            <pc:docMk/>
            <pc:sldMk cId="0" sldId="269"/>
            <ac:spMk id="503" creationId="{00000000-0000-0000-0000-000000000000}"/>
          </ac:spMkLst>
        </pc:spChg>
        <pc:spChg chg="mod">
          <ac:chgData name="Scott M" userId="91036167648715a4" providerId="LiveId" clId="{0C78CA24-C32F-4156-B373-4B1AFE8F296A}" dt="2021-03-04T22:59:07.122" v="4766" actId="20577"/>
          <ac:spMkLst>
            <pc:docMk/>
            <pc:sldMk cId="0" sldId="269"/>
            <ac:spMk id="504" creationId="{00000000-0000-0000-0000-000000000000}"/>
          </ac:spMkLst>
        </pc:spChg>
        <pc:spChg chg="del">
          <ac:chgData name="Scott M" userId="91036167648715a4" providerId="LiveId" clId="{0C78CA24-C32F-4156-B373-4B1AFE8F296A}" dt="2021-03-04T23:13:16.540" v="4956" actId="478"/>
          <ac:spMkLst>
            <pc:docMk/>
            <pc:sldMk cId="0" sldId="269"/>
            <ac:spMk id="505" creationId="{00000000-0000-0000-0000-000000000000}"/>
          </ac:spMkLst>
        </pc:spChg>
        <pc:spChg chg="del">
          <ac:chgData name="Scott M" userId="91036167648715a4" providerId="LiveId" clId="{0C78CA24-C32F-4156-B373-4B1AFE8F296A}" dt="2021-03-04T23:13:16.540" v="4956" actId="478"/>
          <ac:spMkLst>
            <pc:docMk/>
            <pc:sldMk cId="0" sldId="269"/>
            <ac:spMk id="506" creationId="{00000000-0000-0000-0000-000000000000}"/>
          </ac:spMkLst>
        </pc:spChg>
        <pc:spChg chg="mod">
          <ac:chgData name="Scott M" userId="91036167648715a4" providerId="LiveId" clId="{0C78CA24-C32F-4156-B373-4B1AFE8F296A}" dt="2021-03-04T22:58:51.800" v="4742" actId="20577"/>
          <ac:spMkLst>
            <pc:docMk/>
            <pc:sldMk cId="0" sldId="269"/>
            <ac:spMk id="520" creationId="{00000000-0000-0000-0000-000000000000}"/>
          </ac:spMkLst>
        </pc:spChg>
        <pc:spChg chg="mod">
          <ac:chgData name="Scott M" userId="91036167648715a4" providerId="LiveId" clId="{0C78CA24-C32F-4156-B373-4B1AFE8F296A}" dt="2021-03-04T22:58:57.632" v="4750" actId="6549"/>
          <ac:spMkLst>
            <pc:docMk/>
            <pc:sldMk cId="0" sldId="269"/>
            <ac:spMk id="521" creationId="{00000000-0000-0000-0000-000000000000}"/>
          </ac:spMkLst>
        </pc:spChg>
        <pc:spChg chg="mod">
          <ac:chgData name="Scott M" userId="91036167648715a4" providerId="LiveId" clId="{0C78CA24-C32F-4156-B373-4B1AFE8F296A}" dt="2021-03-04T22:58:41.318" v="4728" actId="20577"/>
          <ac:spMkLst>
            <pc:docMk/>
            <pc:sldMk cId="0" sldId="269"/>
            <ac:spMk id="533" creationId="{00000000-0000-0000-0000-000000000000}"/>
          </ac:spMkLst>
        </pc:spChg>
        <pc:spChg chg="mod">
          <ac:chgData name="Scott M" userId="91036167648715a4" providerId="LiveId" clId="{0C78CA24-C32F-4156-B373-4B1AFE8F296A}" dt="2021-03-04T22:59:01.317" v="4758" actId="20577"/>
          <ac:spMkLst>
            <pc:docMk/>
            <pc:sldMk cId="0" sldId="269"/>
            <ac:spMk id="534" creationId="{00000000-0000-0000-0000-000000000000}"/>
          </ac:spMkLst>
        </pc:spChg>
        <pc:spChg chg="mod">
          <ac:chgData name="Scott M" userId="91036167648715a4" providerId="LiveId" clId="{0C78CA24-C32F-4156-B373-4B1AFE8F296A}" dt="2021-03-04T23:12:38.005" v="4954" actId="207"/>
          <ac:spMkLst>
            <pc:docMk/>
            <pc:sldMk cId="0" sldId="269"/>
            <ac:spMk id="536" creationId="{00000000-0000-0000-0000-000000000000}"/>
          </ac:spMkLst>
        </pc:spChg>
        <pc:spChg chg="mod">
          <ac:chgData name="Scott M" userId="91036167648715a4" providerId="LiveId" clId="{0C78CA24-C32F-4156-B373-4B1AFE8F296A}" dt="2021-03-04T23:12:38.005" v="4954" actId="207"/>
          <ac:spMkLst>
            <pc:docMk/>
            <pc:sldMk cId="0" sldId="269"/>
            <ac:spMk id="538" creationId="{00000000-0000-0000-0000-000000000000}"/>
          </ac:spMkLst>
        </pc:spChg>
        <pc:spChg chg="mod">
          <ac:chgData name="Scott M" userId="91036167648715a4" providerId="LiveId" clId="{0C78CA24-C32F-4156-B373-4B1AFE8F296A}" dt="2021-03-04T23:12:38.005" v="4954" actId="207"/>
          <ac:spMkLst>
            <pc:docMk/>
            <pc:sldMk cId="0" sldId="269"/>
            <ac:spMk id="539" creationId="{00000000-0000-0000-0000-000000000000}"/>
          </ac:spMkLst>
        </pc:spChg>
        <pc:spChg chg="del">
          <ac:chgData name="Scott M" userId="91036167648715a4" providerId="LiveId" clId="{0C78CA24-C32F-4156-B373-4B1AFE8F296A}" dt="2021-03-04T23:13:16.540" v="4956" actId="478"/>
          <ac:spMkLst>
            <pc:docMk/>
            <pc:sldMk cId="0" sldId="269"/>
            <ac:spMk id="550" creationId="{00000000-0000-0000-0000-000000000000}"/>
          </ac:spMkLst>
        </pc:spChg>
        <pc:spChg chg="mod">
          <ac:chgData name="Scott M" userId="91036167648715a4" providerId="LiveId" clId="{0C78CA24-C32F-4156-B373-4B1AFE8F296A}" dt="2021-03-04T23:08:17.547" v="4943" actId="948"/>
          <ac:spMkLst>
            <pc:docMk/>
            <pc:sldMk cId="0" sldId="269"/>
            <ac:spMk id="551" creationId="{00000000-0000-0000-0000-000000000000}"/>
          </ac:spMkLst>
        </pc:spChg>
        <pc:spChg chg="del mod">
          <ac:chgData name="Scott M" userId="91036167648715a4" providerId="LiveId" clId="{0C78CA24-C32F-4156-B373-4B1AFE8F296A}" dt="2021-03-04T23:05:57.534" v="4899" actId="478"/>
          <ac:spMkLst>
            <pc:docMk/>
            <pc:sldMk cId="0" sldId="269"/>
            <ac:spMk id="552" creationId="{00000000-0000-0000-0000-000000000000}"/>
          </ac:spMkLst>
        </pc:spChg>
        <pc:spChg chg="del mod">
          <ac:chgData name="Scott M" userId="91036167648715a4" providerId="LiveId" clId="{0C78CA24-C32F-4156-B373-4B1AFE8F296A}" dt="2021-03-04T23:05:57.534" v="4899" actId="478"/>
          <ac:spMkLst>
            <pc:docMk/>
            <pc:sldMk cId="0" sldId="269"/>
            <ac:spMk id="553" creationId="{00000000-0000-0000-0000-000000000000}"/>
          </ac:spMkLst>
        </pc:spChg>
        <pc:spChg chg="del">
          <ac:chgData name="Scott M" userId="91036167648715a4" providerId="LiveId" clId="{0C78CA24-C32F-4156-B373-4B1AFE8F296A}" dt="2021-03-04T23:13:43.645" v="4960" actId="478"/>
          <ac:spMkLst>
            <pc:docMk/>
            <pc:sldMk cId="0" sldId="269"/>
            <ac:spMk id="554" creationId="{00000000-0000-0000-0000-000000000000}"/>
          </ac:spMkLst>
        </pc:spChg>
        <pc:spChg chg="del">
          <ac:chgData name="Scott M" userId="91036167648715a4" providerId="LiveId" clId="{0C78CA24-C32F-4156-B373-4B1AFE8F296A}" dt="2021-03-04T23:13:43.645" v="4960" actId="478"/>
          <ac:spMkLst>
            <pc:docMk/>
            <pc:sldMk cId="0" sldId="269"/>
            <ac:spMk id="555" creationId="{00000000-0000-0000-0000-000000000000}"/>
          </ac:spMkLst>
        </pc:spChg>
        <pc:grpChg chg="add del mod">
          <ac:chgData name="Scott M" userId="91036167648715a4" providerId="LiveId" clId="{0C78CA24-C32F-4156-B373-4B1AFE8F296A}" dt="2021-03-04T23:05:57.534" v="4899" actId="478"/>
          <ac:grpSpMkLst>
            <pc:docMk/>
            <pc:sldMk cId="0" sldId="269"/>
            <ac:grpSpMk id="65" creationId="{30F8C469-6E1D-45EE-BBE4-6F87BD290A14}"/>
          </ac:grpSpMkLst>
        </pc:grpChg>
        <pc:grpChg chg="mod">
          <ac:chgData name="Scott M" userId="91036167648715a4" providerId="LiveId" clId="{0C78CA24-C32F-4156-B373-4B1AFE8F296A}" dt="2021-03-04T23:02:55.367" v="4850"/>
          <ac:grpSpMkLst>
            <pc:docMk/>
            <pc:sldMk cId="0" sldId="269"/>
            <ac:grpSpMk id="67" creationId="{C2FF6ED2-C6BA-4A18-878D-0FE89DAA3BFC}"/>
          </ac:grpSpMkLst>
        </pc:grpChg>
        <pc:grpChg chg="add del mod">
          <ac:chgData name="Scott M" userId="91036167648715a4" providerId="LiveId" clId="{0C78CA24-C32F-4156-B373-4B1AFE8F296A}" dt="2021-03-04T23:03:06.120" v="4854"/>
          <ac:grpSpMkLst>
            <pc:docMk/>
            <pc:sldMk cId="0" sldId="269"/>
            <ac:grpSpMk id="71" creationId="{4A2A13DE-0A1D-4A17-BF0A-ECD59614996E}"/>
          </ac:grpSpMkLst>
        </pc:grpChg>
        <pc:grpChg chg="mod">
          <ac:chgData name="Scott M" userId="91036167648715a4" providerId="LiveId" clId="{0C78CA24-C32F-4156-B373-4B1AFE8F296A}" dt="2021-03-04T23:02:55.836" v="4851"/>
          <ac:grpSpMkLst>
            <pc:docMk/>
            <pc:sldMk cId="0" sldId="269"/>
            <ac:grpSpMk id="73" creationId="{F5F5FB08-2D0D-40A5-916D-BD4BB34F31E6}"/>
          </ac:grpSpMkLst>
        </pc:grpChg>
        <pc:grpChg chg="add del mod">
          <ac:chgData name="Scott M" userId="91036167648715a4" providerId="LiveId" clId="{0C78CA24-C32F-4156-B373-4B1AFE8F296A}" dt="2021-03-04T23:05:57.534" v="4899" actId="478"/>
          <ac:grpSpMkLst>
            <pc:docMk/>
            <pc:sldMk cId="0" sldId="269"/>
            <ac:grpSpMk id="77" creationId="{58AA6773-194D-46A8-B3A9-B71CA066A67B}"/>
          </ac:grpSpMkLst>
        </pc:grpChg>
        <pc:grpChg chg="mod">
          <ac:chgData name="Scott M" userId="91036167648715a4" providerId="LiveId" clId="{0C78CA24-C32F-4156-B373-4B1AFE8F296A}" dt="2021-03-04T23:03:24.613" v="4856"/>
          <ac:grpSpMkLst>
            <pc:docMk/>
            <pc:sldMk cId="0" sldId="269"/>
            <ac:grpSpMk id="79" creationId="{06F2AC22-5AE4-42A6-913D-8A6FD2972ACD}"/>
          </ac:grpSpMkLst>
        </pc:grpChg>
        <pc:grpChg chg="add mod">
          <ac:chgData name="Scott M" userId="91036167648715a4" providerId="LiveId" clId="{0C78CA24-C32F-4156-B373-4B1AFE8F296A}" dt="2021-03-04T23:12:46.602" v="4955" actId="207"/>
          <ac:grpSpMkLst>
            <pc:docMk/>
            <pc:sldMk cId="0" sldId="269"/>
            <ac:grpSpMk id="83" creationId="{144B01F2-2F8B-4358-82AC-8F8C346941B1}"/>
          </ac:grpSpMkLst>
        </pc:grpChg>
        <pc:grpChg chg="mod">
          <ac:chgData name="Scott M" userId="91036167648715a4" providerId="LiveId" clId="{0C78CA24-C32F-4156-B373-4B1AFE8F296A}" dt="2021-03-04T23:12:46.602" v="4955" actId="207"/>
          <ac:grpSpMkLst>
            <pc:docMk/>
            <pc:sldMk cId="0" sldId="269"/>
            <ac:grpSpMk id="85" creationId="{B69F6036-1B60-4DB7-BD9E-F1DF88C54CBF}"/>
          </ac:grpSpMkLst>
        </pc:grpChg>
        <pc:grpChg chg="add mod">
          <ac:chgData name="Scott M" userId="91036167648715a4" providerId="LiveId" clId="{0C78CA24-C32F-4156-B373-4B1AFE8F296A}" dt="2021-03-04T23:12:46.602" v="4955" actId="207"/>
          <ac:grpSpMkLst>
            <pc:docMk/>
            <pc:sldMk cId="0" sldId="269"/>
            <ac:grpSpMk id="88" creationId="{D5F11998-4541-4752-9A43-5CBBD7648158}"/>
          </ac:grpSpMkLst>
        </pc:grpChg>
        <pc:grpChg chg="mod">
          <ac:chgData name="Scott M" userId="91036167648715a4" providerId="LiveId" clId="{0C78CA24-C32F-4156-B373-4B1AFE8F296A}" dt="2021-03-04T23:12:46.602" v="4955" actId="207"/>
          <ac:grpSpMkLst>
            <pc:docMk/>
            <pc:sldMk cId="0" sldId="269"/>
            <ac:grpSpMk id="90" creationId="{31D64F5B-C3F2-49AC-A170-5258B9D6D498}"/>
          </ac:grpSpMkLst>
        </pc:grpChg>
        <pc:grpChg chg="add mod">
          <ac:chgData name="Scott M" userId="91036167648715a4" providerId="LiveId" clId="{0C78CA24-C32F-4156-B373-4B1AFE8F296A}" dt="2021-03-04T23:12:46.602" v="4955" actId="207"/>
          <ac:grpSpMkLst>
            <pc:docMk/>
            <pc:sldMk cId="0" sldId="269"/>
            <ac:grpSpMk id="93" creationId="{B7A3BA82-4065-467B-AF7A-F66B87FB4FF0}"/>
          </ac:grpSpMkLst>
        </pc:grpChg>
        <pc:grpChg chg="mod">
          <ac:chgData name="Scott M" userId="91036167648715a4" providerId="LiveId" clId="{0C78CA24-C32F-4156-B373-4B1AFE8F296A}" dt="2021-03-04T23:12:46.602" v="4955" actId="207"/>
          <ac:grpSpMkLst>
            <pc:docMk/>
            <pc:sldMk cId="0" sldId="269"/>
            <ac:grpSpMk id="95" creationId="{D82F4DA3-AB20-4FF4-B10C-AF31A2CECAEA}"/>
          </ac:grpSpMkLst>
        </pc:grpChg>
        <pc:grpChg chg="add mod">
          <ac:chgData name="Scott M" userId="91036167648715a4" providerId="LiveId" clId="{0C78CA24-C32F-4156-B373-4B1AFE8F296A}" dt="2021-03-04T23:12:46.602" v="4955" actId="207"/>
          <ac:grpSpMkLst>
            <pc:docMk/>
            <pc:sldMk cId="0" sldId="269"/>
            <ac:grpSpMk id="98" creationId="{CB8C1294-F2ED-4366-AC39-B7C30FEE5010}"/>
          </ac:grpSpMkLst>
        </pc:grpChg>
        <pc:grpChg chg="mod">
          <ac:chgData name="Scott M" userId="91036167648715a4" providerId="LiveId" clId="{0C78CA24-C32F-4156-B373-4B1AFE8F296A}" dt="2021-03-04T23:12:46.602" v="4955" actId="207"/>
          <ac:grpSpMkLst>
            <pc:docMk/>
            <pc:sldMk cId="0" sldId="269"/>
            <ac:grpSpMk id="100" creationId="{7E687768-FB70-4DF9-B33C-FB7402F7867A}"/>
          </ac:grpSpMkLst>
        </pc:grpChg>
        <pc:grpChg chg="add mod">
          <ac:chgData name="Scott M" userId="91036167648715a4" providerId="LiveId" clId="{0C78CA24-C32F-4156-B373-4B1AFE8F296A}" dt="2021-03-04T23:16:22.941" v="5016" actId="207"/>
          <ac:grpSpMkLst>
            <pc:docMk/>
            <pc:sldMk cId="0" sldId="269"/>
            <ac:grpSpMk id="104" creationId="{FB4436FC-E6A9-483F-AC8D-3B000B7BB553}"/>
          </ac:grpSpMkLst>
        </pc:grpChg>
        <pc:grpChg chg="mod">
          <ac:chgData name="Scott M" userId="91036167648715a4" providerId="LiveId" clId="{0C78CA24-C32F-4156-B373-4B1AFE8F296A}" dt="2021-03-04T23:16:22.941" v="5016" actId="207"/>
          <ac:grpSpMkLst>
            <pc:docMk/>
            <pc:sldMk cId="0" sldId="269"/>
            <ac:grpSpMk id="106" creationId="{AEC75080-65A9-4879-9AFD-95142CCDB368}"/>
          </ac:grpSpMkLst>
        </pc:grpChg>
        <pc:grpChg chg="add mod">
          <ac:chgData name="Scott M" userId="91036167648715a4" providerId="LiveId" clId="{0C78CA24-C32F-4156-B373-4B1AFE8F296A}" dt="2021-03-04T23:16:22.941" v="5016" actId="207"/>
          <ac:grpSpMkLst>
            <pc:docMk/>
            <pc:sldMk cId="0" sldId="269"/>
            <ac:grpSpMk id="109" creationId="{4AEC524F-057C-466B-AEB8-A0D9C6E838E7}"/>
          </ac:grpSpMkLst>
        </pc:grpChg>
        <pc:grpChg chg="mod">
          <ac:chgData name="Scott M" userId="91036167648715a4" providerId="LiveId" clId="{0C78CA24-C32F-4156-B373-4B1AFE8F296A}" dt="2021-03-04T23:16:22.941" v="5016" actId="207"/>
          <ac:grpSpMkLst>
            <pc:docMk/>
            <pc:sldMk cId="0" sldId="269"/>
            <ac:grpSpMk id="111" creationId="{8B894063-A33C-43A7-BADC-29F291DC63D4}"/>
          </ac:grpSpMkLst>
        </pc:grpChg>
        <pc:grpChg chg="add mod">
          <ac:chgData name="Scott M" userId="91036167648715a4" providerId="LiveId" clId="{0C78CA24-C32F-4156-B373-4B1AFE8F296A}" dt="2021-03-04T23:16:22.941" v="5016" actId="207"/>
          <ac:grpSpMkLst>
            <pc:docMk/>
            <pc:sldMk cId="0" sldId="269"/>
            <ac:grpSpMk id="114" creationId="{28698ABE-F5D4-424B-B8BE-625F0C0F574C}"/>
          </ac:grpSpMkLst>
        </pc:grpChg>
        <pc:grpChg chg="mod">
          <ac:chgData name="Scott M" userId="91036167648715a4" providerId="LiveId" clId="{0C78CA24-C32F-4156-B373-4B1AFE8F296A}" dt="2021-03-04T23:16:22.941" v="5016" actId="207"/>
          <ac:grpSpMkLst>
            <pc:docMk/>
            <pc:sldMk cId="0" sldId="269"/>
            <ac:grpSpMk id="116" creationId="{A109E6B5-9C12-4AA1-8B63-1F87CD0FEF84}"/>
          </ac:grpSpMkLst>
        </pc:grpChg>
        <pc:grpChg chg="add mod">
          <ac:chgData name="Scott M" userId="91036167648715a4" providerId="LiveId" clId="{0C78CA24-C32F-4156-B373-4B1AFE8F296A}" dt="2021-03-04T23:16:22.941" v="5016" actId="207"/>
          <ac:grpSpMkLst>
            <pc:docMk/>
            <pc:sldMk cId="0" sldId="269"/>
            <ac:grpSpMk id="119" creationId="{0A0C2E06-2CA1-4AB7-98A3-25EFF25293B9}"/>
          </ac:grpSpMkLst>
        </pc:grpChg>
        <pc:grpChg chg="mod">
          <ac:chgData name="Scott M" userId="91036167648715a4" providerId="LiveId" clId="{0C78CA24-C32F-4156-B373-4B1AFE8F296A}" dt="2021-03-04T23:16:22.941" v="5016" actId="207"/>
          <ac:grpSpMkLst>
            <pc:docMk/>
            <pc:sldMk cId="0" sldId="269"/>
            <ac:grpSpMk id="121" creationId="{D8BABD0F-C185-4055-8059-139DD5B0AB88}"/>
          </ac:grpSpMkLst>
        </pc:grpChg>
        <pc:grpChg chg="add mod">
          <ac:chgData name="Scott M" userId="91036167648715a4" providerId="LiveId" clId="{0C78CA24-C32F-4156-B373-4B1AFE8F296A}" dt="2021-03-04T23:16:22.941" v="5016" actId="207"/>
          <ac:grpSpMkLst>
            <pc:docMk/>
            <pc:sldMk cId="0" sldId="269"/>
            <ac:grpSpMk id="124" creationId="{079BF525-99A7-4BE6-8DF3-9DC81DD96E1B}"/>
          </ac:grpSpMkLst>
        </pc:grpChg>
        <pc:grpChg chg="mod">
          <ac:chgData name="Scott M" userId="91036167648715a4" providerId="LiveId" clId="{0C78CA24-C32F-4156-B373-4B1AFE8F296A}" dt="2021-03-04T23:16:22.941" v="5016" actId="207"/>
          <ac:grpSpMkLst>
            <pc:docMk/>
            <pc:sldMk cId="0" sldId="269"/>
            <ac:grpSpMk id="126" creationId="{1423050C-273E-4B00-80BC-2B1F8C6164A8}"/>
          </ac:grpSpMkLst>
        </pc:grpChg>
        <pc:grpChg chg="add mod">
          <ac:chgData name="Scott M" userId="91036167648715a4" providerId="LiveId" clId="{0C78CA24-C32F-4156-B373-4B1AFE8F296A}" dt="2021-03-04T23:14:12.222" v="4963" actId="207"/>
          <ac:grpSpMkLst>
            <pc:docMk/>
            <pc:sldMk cId="0" sldId="269"/>
            <ac:grpSpMk id="130" creationId="{906FDADD-D5EF-4559-ADA3-801674605127}"/>
          </ac:grpSpMkLst>
        </pc:grpChg>
        <pc:grpChg chg="mod">
          <ac:chgData name="Scott M" userId="91036167648715a4" providerId="LiveId" clId="{0C78CA24-C32F-4156-B373-4B1AFE8F296A}" dt="2021-03-04T23:14:12.222" v="4963" actId="207"/>
          <ac:grpSpMkLst>
            <pc:docMk/>
            <pc:sldMk cId="0" sldId="269"/>
            <ac:grpSpMk id="132" creationId="{EEBB66B7-A445-4481-88C0-8A94D80D9D01}"/>
          </ac:grpSpMkLst>
        </pc:grpChg>
        <pc:grpChg chg="add mod">
          <ac:chgData name="Scott M" userId="91036167648715a4" providerId="LiveId" clId="{0C78CA24-C32F-4156-B373-4B1AFE8F296A}" dt="2021-03-04T23:14:12.222" v="4963" actId="207"/>
          <ac:grpSpMkLst>
            <pc:docMk/>
            <pc:sldMk cId="0" sldId="269"/>
            <ac:grpSpMk id="135" creationId="{C1C82CF3-D8D3-42C6-8540-852CDC32AC36}"/>
          </ac:grpSpMkLst>
        </pc:grpChg>
        <pc:grpChg chg="mod">
          <ac:chgData name="Scott M" userId="91036167648715a4" providerId="LiveId" clId="{0C78CA24-C32F-4156-B373-4B1AFE8F296A}" dt="2021-03-04T23:14:12.222" v="4963" actId="207"/>
          <ac:grpSpMkLst>
            <pc:docMk/>
            <pc:sldMk cId="0" sldId="269"/>
            <ac:grpSpMk id="137" creationId="{DCAA8BBA-8B9C-454F-88CE-169287E5D72F}"/>
          </ac:grpSpMkLst>
        </pc:grpChg>
        <pc:grpChg chg="add mod">
          <ac:chgData name="Scott M" userId="91036167648715a4" providerId="LiveId" clId="{0C78CA24-C32F-4156-B373-4B1AFE8F296A}" dt="2021-03-04T23:14:12.222" v="4963" actId="207"/>
          <ac:grpSpMkLst>
            <pc:docMk/>
            <pc:sldMk cId="0" sldId="269"/>
            <ac:grpSpMk id="140" creationId="{3799B403-35F0-4A47-B85C-4006E0C535F1}"/>
          </ac:grpSpMkLst>
        </pc:grpChg>
        <pc:grpChg chg="mod">
          <ac:chgData name="Scott M" userId="91036167648715a4" providerId="LiveId" clId="{0C78CA24-C32F-4156-B373-4B1AFE8F296A}" dt="2021-03-04T23:14:12.222" v="4963" actId="207"/>
          <ac:grpSpMkLst>
            <pc:docMk/>
            <pc:sldMk cId="0" sldId="269"/>
            <ac:grpSpMk id="142" creationId="{CC96F8C5-B7B0-4F5E-93E0-58D9883E9A12}"/>
          </ac:grpSpMkLst>
        </pc:grpChg>
        <pc:grpChg chg="add mod">
          <ac:chgData name="Scott M" userId="91036167648715a4" providerId="LiveId" clId="{0C78CA24-C32F-4156-B373-4B1AFE8F296A}" dt="2021-03-04T23:14:12.222" v="4963" actId="207"/>
          <ac:grpSpMkLst>
            <pc:docMk/>
            <pc:sldMk cId="0" sldId="269"/>
            <ac:grpSpMk id="145" creationId="{1CC0C12A-9981-49C2-BB92-1D1A0C0AA09F}"/>
          </ac:grpSpMkLst>
        </pc:grpChg>
        <pc:grpChg chg="mod">
          <ac:chgData name="Scott M" userId="91036167648715a4" providerId="LiveId" clId="{0C78CA24-C32F-4156-B373-4B1AFE8F296A}" dt="2021-03-04T23:14:12.222" v="4963" actId="207"/>
          <ac:grpSpMkLst>
            <pc:docMk/>
            <pc:sldMk cId="0" sldId="269"/>
            <ac:grpSpMk id="147" creationId="{ACD54ABF-F87A-43F3-8B20-15F255A339D2}"/>
          </ac:grpSpMkLst>
        </pc:grpChg>
        <pc:grpChg chg="add mod">
          <ac:chgData name="Scott M" userId="91036167648715a4" providerId="LiveId" clId="{0C78CA24-C32F-4156-B373-4B1AFE8F296A}" dt="2021-03-04T23:14:12.222" v="4963" actId="207"/>
          <ac:grpSpMkLst>
            <pc:docMk/>
            <pc:sldMk cId="0" sldId="269"/>
            <ac:grpSpMk id="150" creationId="{4F20F64C-D3BC-4265-8F0C-B3DA45184D4E}"/>
          </ac:grpSpMkLst>
        </pc:grpChg>
        <pc:grpChg chg="mod">
          <ac:chgData name="Scott M" userId="91036167648715a4" providerId="LiveId" clId="{0C78CA24-C32F-4156-B373-4B1AFE8F296A}" dt="2021-03-04T23:14:12.222" v="4963" actId="207"/>
          <ac:grpSpMkLst>
            <pc:docMk/>
            <pc:sldMk cId="0" sldId="269"/>
            <ac:grpSpMk id="152" creationId="{D96E5F5C-A174-4384-ABCF-660A82988C08}"/>
          </ac:grpSpMkLst>
        </pc:grpChg>
        <pc:grpChg chg="add mod">
          <ac:chgData name="Scott M" userId="91036167648715a4" providerId="LiveId" clId="{0C78CA24-C32F-4156-B373-4B1AFE8F296A}" dt="2021-03-04T23:15:27.149" v="5007" actId="1076"/>
          <ac:grpSpMkLst>
            <pc:docMk/>
            <pc:sldMk cId="0" sldId="269"/>
            <ac:grpSpMk id="155" creationId="{BA93AA78-33E7-4FE0-B9FA-696E082254DC}"/>
          </ac:grpSpMkLst>
        </pc:grpChg>
        <pc:grpChg chg="mod">
          <ac:chgData name="Scott M" userId="91036167648715a4" providerId="LiveId" clId="{0C78CA24-C32F-4156-B373-4B1AFE8F296A}" dt="2021-03-04T23:14:19.807" v="4964"/>
          <ac:grpSpMkLst>
            <pc:docMk/>
            <pc:sldMk cId="0" sldId="269"/>
            <ac:grpSpMk id="157" creationId="{FD6AFCC9-0366-4FEF-AB2F-511A0D3FFBDC}"/>
          </ac:grpSpMkLst>
        </pc:grpChg>
        <pc:grpChg chg="add mod">
          <ac:chgData name="Scott M" userId="91036167648715a4" providerId="LiveId" clId="{0C78CA24-C32F-4156-B373-4B1AFE8F296A}" dt="2021-03-04T23:16:07.607" v="5014" actId="207"/>
          <ac:grpSpMkLst>
            <pc:docMk/>
            <pc:sldMk cId="0" sldId="269"/>
            <ac:grpSpMk id="161" creationId="{3882A7C4-BDA2-4FEA-A452-BD9CC86D464A}"/>
          </ac:grpSpMkLst>
        </pc:grpChg>
        <pc:grpChg chg="mod">
          <ac:chgData name="Scott M" userId="91036167648715a4" providerId="LiveId" clId="{0C78CA24-C32F-4156-B373-4B1AFE8F296A}" dt="2021-03-04T23:16:07.607" v="5014" actId="207"/>
          <ac:grpSpMkLst>
            <pc:docMk/>
            <pc:sldMk cId="0" sldId="269"/>
            <ac:grpSpMk id="163" creationId="{66866C3F-177C-4B77-8F6E-89E22845E656}"/>
          </ac:grpSpMkLst>
        </pc:grpChg>
        <pc:grpChg chg="add mod">
          <ac:chgData name="Scott M" userId="91036167648715a4" providerId="LiveId" clId="{0C78CA24-C32F-4156-B373-4B1AFE8F296A}" dt="2021-03-04T23:16:18.210" v="5015" actId="207"/>
          <ac:grpSpMkLst>
            <pc:docMk/>
            <pc:sldMk cId="0" sldId="269"/>
            <ac:grpSpMk id="166" creationId="{3B5DE5A1-C706-46BE-854C-4E3D4D84F613}"/>
          </ac:grpSpMkLst>
        </pc:grpChg>
        <pc:grpChg chg="mod">
          <ac:chgData name="Scott M" userId="91036167648715a4" providerId="LiveId" clId="{0C78CA24-C32F-4156-B373-4B1AFE8F296A}" dt="2021-03-04T23:16:18.210" v="5015" actId="207"/>
          <ac:grpSpMkLst>
            <pc:docMk/>
            <pc:sldMk cId="0" sldId="269"/>
            <ac:grpSpMk id="168" creationId="{441B07B2-6011-4704-B98E-F51E30C51B0C}"/>
          </ac:grpSpMkLst>
        </pc:grpChg>
        <pc:grpChg chg="mod">
          <ac:chgData name="Scott M" userId="91036167648715a4" providerId="LiveId" clId="{0C78CA24-C32F-4156-B373-4B1AFE8F296A}" dt="2021-03-05T01:50:15.723" v="8584" actId="14100"/>
          <ac:grpSpMkLst>
            <pc:docMk/>
            <pc:sldMk cId="0" sldId="269"/>
            <ac:grpSpMk id="498" creationId="{00000000-0000-0000-0000-000000000000}"/>
          </ac:grpSpMkLst>
        </pc:grpChg>
        <pc:grpChg chg="del">
          <ac:chgData name="Scott M" userId="91036167648715a4" providerId="LiveId" clId="{0C78CA24-C32F-4156-B373-4B1AFE8F296A}" dt="2021-03-04T23:13:16.540" v="4956" actId="478"/>
          <ac:grpSpMkLst>
            <pc:docMk/>
            <pc:sldMk cId="0" sldId="269"/>
            <ac:grpSpMk id="507" creationId="{00000000-0000-0000-0000-000000000000}"/>
          </ac:grpSpMkLst>
        </pc:grpChg>
        <pc:grpChg chg="del">
          <ac:chgData name="Scott M" userId="91036167648715a4" providerId="LiveId" clId="{0C78CA24-C32F-4156-B373-4B1AFE8F296A}" dt="2021-03-04T23:13:16.540" v="4956" actId="478"/>
          <ac:grpSpMkLst>
            <pc:docMk/>
            <pc:sldMk cId="0" sldId="269"/>
            <ac:grpSpMk id="510" creationId="{00000000-0000-0000-0000-000000000000}"/>
          </ac:grpSpMkLst>
        </pc:grpChg>
        <pc:grpChg chg="del">
          <ac:chgData name="Scott M" userId="91036167648715a4" providerId="LiveId" clId="{0C78CA24-C32F-4156-B373-4B1AFE8F296A}" dt="2021-03-04T23:13:43.645" v="4960" actId="478"/>
          <ac:grpSpMkLst>
            <pc:docMk/>
            <pc:sldMk cId="0" sldId="269"/>
            <ac:grpSpMk id="522" creationId="{00000000-0000-0000-0000-000000000000}"/>
          </ac:grpSpMkLst>
        </pc:grpChg>
        <pc:grpChg chg="del">
          <ac:chgData name="Scott M" userId="91036167648715a4" providerId="LiveId" clId="{0C78CA24-C32F-4156-B373-4B1AFE8F296A}" dt="2021-03-04T23:13:43.645" v="4960" actId="478"/>
          <ac:grpSpMkLst>
            <pc:docMk/>
            <pc:sldMk cId="0" sldId="269"/>
            <ac:grpSpMk id="527" creationId="{00000000-0000-0000-0000-000000000000}"/>
          </ac:grpSpMkLst>
        </pc:grpChg>
        <pc:grpChg chg="mod ord">
          <ac:chgData name="Scott M" userId="91036167648715a4" providerId="LiveId" clId="{0C78CA24-C32F-4156-B373-4B1AFE8F296A}" dt="2021-03-04T23:12:38.005" v="4954" actId="207"/>
          <ac:grpSpMkLst>
            <pc:docMk/>
            <pc:sldMk cId="0" sldId="269"/>
            <ac:grpSpMk id="535" creationId="{00000000-0000-0000-0000-000000000000}"/>
          </ac:grpSpMkLst>
        </pc:grpChg>
        <pc:grpChg chg="mod">
          <ac:chgData name="Scott M" userId="91036167648715a4" providerId="LiveId" clId="{0C78CA24-C32F-4156-B373-4B1AFE8F296A}" dt="2021-03-04T23:12:38.005" v="4954" actId="207"/>
          <ac:grpSpMkLst>
            <pc:docMk/>
            <pc:sldMk cId="0" sldId="269"/>
            <ac:grpSpMk id="537" creationId="{00000000-0000-0000-0000-000000000000}"/>
          </ac:grpSpMkLst>
        </pc:grpChg>
        <pc:grpChg chg="del mod">
          <ac:chgData name="Scott M" userId="91036167648715a4" providerId="LiveId" clId="{0C78CA24-C32F-4156-B373-4B1AFE8F296A}" dt="2021-03-04T23:05:57.534" v="4899" actId="478"/>
          <ac:grpSpMkLst>
            <pc:docMk/>
            <pc:sldMk cId="0" sldId="269"/>
            <ac:grpSpMk id="540" creationId="{00000000-0000-0000-0000-000000000000}"/>
          </ac:grpSpMkLst>
        </pc:grpChg>
        <pc:grpChg chg="del mod">
          <ac:chgData name="Scott M" userId="91036167648715a4" providerId="LiveId" clId="{0C78CA24-C32F-4156-B373-4B1AFE8F296A}" dt="2021-03-04T23:05:57.534" v="4899" actId="478"/>
          <ac:grpSpMkLst>
            <pc:docMk/>
            <pc:sldMk cId="0" sldId="269"/>
            <ac:grpSpMk id="545" creationId="{00000000-0000-0000-0000-000000000000}"/>
          </ac:grpSpMkLst>
        </pc:grpChg>
      </pc:sldChg>
      <pc:sldChg chg="addSp delSp modSp add del mod">
        <pc:chgData name="Scott M" userId="91036167648715a4" providerId="LiveId" clId="{0C78CA24-C32F-4156-B373-4B1AFE8F296A}" dt="2021-03-04T22:46:18.456" v="4692" actId="14100"/>
        <pc:sldMkLst>
          <pc:docMk/>
          <pc:sldMk cId="0" sldId="270"/>
        </pc:sldMkLst>
        <pc:spChg chg="add mod">
          <ac:chgData name="Scott M" userId="91036167648715a4" providerId="LiveId" clId="{0C78CA24-C32F-4156-B373-4B1AFE8F296A}" dt="2021-03-04T22:31:42.815" v="3869" actId="207"/>
          <ac:spMkLst>
            <pc:docMk/>
            <pc:sldMk cId="0" sldId="270"/>
            <ac:spMk id="2" creationId="{CC69AEE2-4791-4B4B-8B60-39AF851D989D}"/>
          </ac:spMkLst>
        </pc:spChg>
        <pc:spChg chg="add mod">
          <ac:chgData name="Scott M" userId="91036167648715a4" providerId="LiveId" clId="{0C78CA24-C32F-4156-B373-4B1AFE8F296A}" dt="2021-03-04T22:46:18.456" v="4692" actId="14100"/>
          <ac:spMkLst>
            <pc:docMk/>
            <pc:sldMk cId="0" sldId="270"/>
            <ac:spMk id="3" creationId="{DBFAA2DC-F640-4E5E-9AE2-2C186EC44C95}"/>
          </ac:spMkLst>
        </pc:spChg>
        <pc:spChg chg="add mod">
          <ac:chgData name="Scott M" userId="91036167648715a4" providerId="LiveId" clId="{0C78CA24-C32F-4156-B373-4B1AFE8F296A}" dt="2021-03-04T22:34:16.217" v="4003" actId="255"/>
          <ac:spMkLst>
            <pc:docMk/>
            <pc:sldMk cId="0" sldId="270"/>
            <ac:spMk id="263" creationId="{B72C3732-AD5C-4596-B273-14FF77366C7D}"/>
          </ac:spMkLst>
        </pc:spChg>
        <pc:spChg chg="add del mod ord">
          <ac:chgData name="Scott M" userId="91036167648715a4" providerId="LiveId" clId="{0C78CA24-C32F-4156-B373-4B1AFE8F296A}" dt="2021-03-04T22:32:05.784" v="3873" actId="478"/>
          <ac:spMkLst>
            <pc:docMk/>
            <pc:sldMk cId="0" sldId="270"/>
            <ac:spMk id="265" creationId="{3564A4B1-9056-4927-BA35-16C857BF45F9}"/>
          </ac:spMkLst>
        </pc:spChg>
        <pc:spChg chg="add mod">
          <ac:chgData name="Scott M" userId="91036167648715a4" providerId="LiveId" clId="{0C78CA24-C32F-4156-B373-4B1AFE8F296A}" dt="2021-03-04T22:46:13.794" v="4691" actId="1076"/>
          <ac:spMkLst>
            <pc:docMk/>
            <pc:sldMk cId="0" sldId="270"/>
            <ac:spMk id="266" creationId="{1F2F771B-9E61-4963-B39F-B1CE531C4AC0}"/>
          </ac:spMkLst>
        </pc:spChg>
        <pc:spChg chg="add mod">
          <ac:chgData name="Scott M" userId="91036167648715a4" providerId="LiveId" clId="{0C78CA24-C32F-4156-B373-4B1AFE8F296A}" dt="2021-03-04T22:46:13.794" v="4691" actId="1076"/>
          <ac:spMkLst>
            <pc:docMk/>
            <pc:sldMk cId="0" sldId="270"/>
            <ac:spMk id="267" creationId="{E4E4C7F2-AB07-417C-A4CE-B9BD4EF1AC9C}"/>
          </ac:spMkLst>
        </pc:spChg>
        <pc:spChg chg="mod">
          <ac:chgData name="Scott M" userId="91036167648715a4" providerId="LiveId" clId="{0C78CA24-C32F-4156-B373-4B1AFE8F296A}" dt="2021-03-04T22:29:43.215" v="3848" actId="207"/>
          <ac:spMkLst>
            <pc:docMk/>
            <pc:sldMk cId="0" sldId="270"/>
            <ac:spMk id="560" creationId="{00000000-0000-0000-0000-000000000000}"/>
          </ac:spMkLst>
        </pc:spChg>
        <pc:spChg chg="mod">
          <ac:chgData name="Scott M" userId="91036167648715a4" providerId="LiveId" clId="{0C78CA24-C32F-4156-B373-4B1AFE8F296A}" dt="2021-03-04T22:38:26.004" v="4358" actId="20577"/>
          <ac:spMkLst>
            <pc:docMk/>
            <pc:sldMk cId="0" sldId="270"/>
            <ac:spMk id="561" creationId="{00000000-0000-0000-0000-000000000000}"/>
          </ac:spMkLst>
        </pc:spChg>
        <pc:spChg chg="mod">
          <ac:chgData name="Scott M" userId="91036167648715a4" providerId="LiveId" clId="{0C78CA24-C32F-4156-B373-4B1AFE8F296A}" dt="2021-03-04T22:21:40.179" v="3675" actId="20577"/>
          <ac:spMkLst>
            <pc:docMk/>
            <pc:sldMk cId="0" sldId="270"/>
            <ac:spMk id="562" creationId="{00000000-0000-0000-0000-000000000000}"/>
          </ac:spMkLst>
        </pc:spChg>
        <pc:spChg chg="del">
          <ac:chgData name="Scott M" userId="91036167648715a4" providerId="LiveId" clId="{0C78CA24-C32F-4156-B373-4B1AFE8F296A}" dt="2021-03-04T22:20:22.050" v="3651" actId="478"/>
          <ac:spMkLst>
            <pc:docMk/>
            <pc:sldMk cId="0" sldId="270"/>
            <ac:spMk id="563" creationId="{00000000-0000-0000-0000-000000000000}"/>
          </ac:spMkLst>
        </pc:spChg>
        <pc:grpChg chg="del">
          <ac:chgData name="Scott M" userId="91036167648715a4" providerId="LiveId" clId="{0C78CA24-C32F-4156-B373-4B1AFE8F296A}" dt="2021-03-04T22:20:09.880" v="3646" actId="478"/>
          <ac:grpSpMkLst>
            <pc:docMk/>
            <pc:sldMk cId="0" sldId="270"/>
            <ac:grpSpMk id="564" creationId="{00000000-0000-0000-0000-000000000000}"/>
          </ac:grpSpMkLst>
        </pc:grpChg>
        <pc:grpChg chg="del">
          <ac:chgData name="Scott M" userId="91036167648715a4" providerId="LiveId" clId="{0C78CA24-C32F-4156-B373-4B1AFE8F296A}" dt="2021-03-04T22:20:22.050" v="3651" actId="478"/>
          <ac:grpSpMkLst>
            <pc:docMk/>
            <pc:sldMk cId="0" sldId="270"/>
            <ac:grpSpMk id="569" creationId="{00000000-0000-0000-0000-000000000000}"/>
          </ac:grpSpMkLst>
        </pc:grpChg>
        <pc:grpChg chg="del">
          <ac:chgData name="Scott M" userId="91036167648715a4" providerId="LiveId" clId="{0C78CA24-C32F-4156-B373-4B1AFE8F296A}" dt="2021-03-04T22:20:22.050" v="3651" actId="478"/>
          <ac:grpSpMkLst>
            <pc:docMk/>
            <pc:sldMk cId="0" sldId="270"/>
            <ac:grpSpMk id="656" creationId="{00000000-0000-0000-0000-000000000000}"/>
          </ac:grpSpMkLst>
        </pc:grpChg>
        <pc:grpChg chg="del">
          <ac:chgData name="Scott M" userId="91036167648715a4" providerId="LiveId" clId="{0C78CA24-C32F-4156-B373-4B1AFE8F296A}" dt="2021-03-04T22:20:12.393" v="3647" actId="478"/>
          <ac:grpSpMkLst>
            <pc:docMk/>
            <pc:sldMk cId="0" sldId="270"/>
            <ac:grpSpMk id="660" creationId="{00000000-0000-0000-0000-000000000000}"/>
          </ac:grpSpMkLst>
        </pc:grpChg>
        <pc:grpChg chg="del">
          <ac:chgData name="Scott M" userId="91036167648715a4" providerId="LiveId" clId="{0C78CA24-C32F-4156-B373-4B1AFE8F296A}" dt="2021-03-04T22:20:14.280" v="3648" actId="478"/>
          <ac:grpSpMkLst>
            <pc:docMk/>
            <pc:sldMk cId="0" sldId="270"/>
            <ac:grpSpMk id="817" creationId="{00000000-0000-0000-0000-000000000000}"/>
          </ac:grpSpMkLst>
        </pc:grpChg>
      </pc:sldChg>
      <pc:sldChg chg="del">
        <pc:chgData name="Scott M" userId="91036167648715a4" providerId="LiveId" clId="{0C78CA24-C32F-4156-B373-4B1AFE8F296A}" dt="2021-03-04T15:34:09.643" v="363" actId="47"/>
        <pc:sldMkLst>
          <pc:docMk/>
          <pc:sldMk cId="0" sldId="271"/>
        </pc:sldMkLst>
      </pc:sldChg>
      <pc:sldChg chg="addSp delSp modSp add del mod">
        <pc:chgData name="Scott M" userId="91036167648715a4" providerId="LiveId" clId="{0C78CA24-C32F-4156-B373-4B1AFE8F296A}" dt="2021-03-05T02:08:17.882" v="10226" actId="14100"/>
        <pc:sldMkLst>
          <pc:docMk/>
          <pc:sldMk cId="0" sldId="272"/>
        </pc:sldMkLst>
        <pc:spChg chg="add del mod">
          <ac:chgData name="Scott M" userId="91036167648715a4" providerId="LiveId" clId="{0C78CA24-C32F-4156-B373-4B1AFE8F296A}" dt="2021-03-05T02:07:07.107" v="10216" actId="478"/>
          <ac:spMkLst>
            <pc:docMk/>
            <pc:sldMk cId="0" sldId="272"/>
            <ac:spMk id="3" creationId="{1D77E1E4-8F98-458E-857F-44506400EA78}"/>
          </ac:spMkLst>
        </pc:spChg>
        <pc:spChg chg="add mod">
          <ac:chgData name="Scott M" userId="91036167648715a4" providerId="LiveId" clId="{0C78CA24-C32F-4156-B373-4B1AFE8F296A}" dt="2021-03-05T02:07:15.847" v="10218"/>
          <ac:spMkLst>
            <pc:docMk/>
            <pc:sldMk cId="0" sldId="272"/>
            <ac:spMk id="9" creationId="{627EDBBE-32F9-4970-A438-2D7B675D8545}"/>
          </ac:spMkLst>
        </pc:spChg>
        <pc:spChg chg="add mod">
          <ac:chgData name="Scott M" userId="91036167648715a4" providerId="LiveId" clId="{0C78CA24-C32F-4156-B373-4B1AFE8F296A}" dt="2021-03-05T02:08:17.882" v="10226" actId="14100"/>
          <ac:spMkLst>
            <pc:docMk/>
            <pc:sldMk cId="0" sldId="272"/>
            <ac:spMk id="10" creationId="{E523F34F-B698-4304-BA2A-6D3D69754959}"/>
          </ac:spMkLst>
        </pc:spChg>
        <pc:spChg chg="del">
          <ac:chgData name="Scott M" userId="91036167648715a4" providerId="LiveId" clId="{0C78CA24-C32F-4156-B373-4B1AFE8F296A}" dt="2021-03-05T02:07:05.247" v="10215" actId="478"/>
          <ac:spMkLst>
            <pc:docMk/>
            <pc:sldMk cId="0" sldId="272"/>
            <ac:spMk id="842" creationId="{00000000-0000-0000-0000-000000000000}"/>
          </ac:spMkLst>
        </pc:spChg>
        <pc:graphicFrameChg chg="del">
          <ac:chgData name="Scott M" userId="91036167648715a4" providerId="LiveId" clId="{0C78CA24-C32F-4156-B373-4B1AFE8F296A}" dt="2021-03-05T02:07:09.862" v="10217" actId="478"/>
          <ac:graphicFrameMkLst>
            <pc:docMk/>
            <pc:sldMk cId="0" sldId="272"/>
            <ac:graphicFrameMk id="843" creationId="{00000000-0000-0000-0000-000000000000}"/>
          </ac:graphicFrameMkLst>
        </pc:graphicFrameChg>
      </pc:sldChg>
      <pc:sldChg chg="del">
        <pc:chgData name="Scott M" userId="91036167648715a4" providerId="LiveId" clId="{0C78CA24-C32F-4156-B373-4B1AFE8F296A}" dt="2021-03-04T15:34:09.643" v="363" actId="47"/>
        <pc:sldMkLst>
          <pc:docMk/>
          <pc:sldMk cId="0" sldId="273"/>
        </pc:sldMkLst>
      </pc:sldChg>
      <pc:sldChg chg="addSp delSp modSp add del mod">
        <pc:chgData name="Scott M" userId="91036167648715a4" providerId="LiveId" clId="{0C78CA24-C32F-4156-B373-4B1AFE8F296A}" dt="2021-03-04T22:34:02.539" v="4001" actId="255"/>
        <pc:sldMkLst>
          <pc:docMk/>
          <pc:sldMk cId="0" sldId="274"/>
        </pc:sldMkLst>
        <pc:spChg chg="add del mod">
          <ac:chgData name="Scott M" userId="91036167648715a4" providerId="LiveId" clId="{0C78CA24-C32F-4156-B373-4B1AFE8F296A}" dt="2021-03-04T21:56:30.010" v="3194" actId="478"/>
          <ac:spMkLst>
            <pc:docMk/>
            <pc:sldMk cId="0" sldId="274"/>
            <ac:spMk id="3" creationId="{791B37E0-A1B8-443D-9503-C46C0E3B878D}"/>
          </ac:spMkLst>
        </pc:spChg>
        <pc:spChg chg="add mod">
          <ac:chgData name="Scott M" userId="91036167648715a4" providerId="LiveId" clId="{0C78CA24-C32F-4156-B373-4B1AFE8F296A}" dt="2021-03-04T22:11:46.633" v="3591" actId="6549"/>
          <ac:spMkLst>
            <pc:docMk/>
            <pc:sldMk cId="0" sldId="274"/>
            <ac:spMk id="22" creationId="{25D0DE33-A851-42EC-807B-070B8120661F}"/>
          </ac:spMkLst>
        </pc:spChg>
        <pc:spChg chg="add mod">
          <ac:chgData name="Scott M" userId="91036167648715a4" providerId="LiveId" clId="{0C78CA24-C32F-4156-B373-4B1AFE8F296A}" dt="2021-03-04T22:15:08.877" v="3624" actId="20577"/>
          <ac:spMkLst>
            <pc:docMk/>
            <pc:sldMk cId="0" sldId="274"/>
            <ac:spMk id="23" creationId="{B876F9CD-001F-4D7A-A35A-CC7FB1B142FC}"/>
          </ac:spMkLst>
        </pc:spChg>
        <pc:spChg chg="add mod">
          <ac:chgData name="Scott M" userId="91036167648715a4" providerId="LiveId" clId="{0C78CA24-C32F-4156-B373-4B1AFE8F296A}" dt="2021-03-04T22:08:04.912" v="3538" actId="20577"/>
          <ac:spMkLst>
            <pc:docMk/>
            <pc:sldMk cId="0" sldId="274"/>
            <ac:spMk id="24" creationId="{0FCFB32A-892E-4E4A-A31C-0FF729C03857}"/>
          </ac:spMkLst>
        </pc:spChg>
        <pc:spChg chg="add mod">
          <ac:chgData name="Scott M" userId="91036167648715a4" providerId="LiveId" clId="{0C78CA24-C32F-4156-B373-4B1AFE8F296A}" dt="2021-03-04T22:08:41.613" v="3546" actId="20577"/>
          <ac:spMkLst>
            <pc:docMk/>
            <pc:sldMk cId="0" sldId="274"/>
            <ac:spMk id="25" creationId="{CB630E06-72FA-4696-8758-2F9BBE2B9375}"/>
          </ac:spMkLst>
        </pc:spChg>
        <pc:spChg chg="add mod">
          <ac:chgData name="Scott M" userId="91036167648715a4" providerId="LiveId" clId="{0C78CA24-C32F-4156-B373-4B1AFE8F296A}" dt="2021-03-04T22:09:00.212" v="3552" actId="20577"/>
          <ac:spMkLst>
            <pc:docMk/>
            <pc:sldMk cId="0" sldId="274"/>
            <ac:spMk id="26" creationId="{10E4B38B-AF7E-482B-8F4A-2E742D6C953F}"/>
          </ac:spMkLst>
        </pc:spChg>
        <pc:spChg chg="add mod">
          <ac:chgData name="Scott M" userId="91036167648715a4" providerId="LiveId" clId="{0C78CA24-C32F-4156-B373-4B1AFE8F296A}" dt="2021-03-04T22:11:39.989" v="3589" actId="20577"/>
          <ac:spMkLst>
            <pc:docMk/>
            <pc:sldMk cId="0" sldId="274"/>
            <ac:spMk id="27" creationId="{A253682E-7AE2-421D-A880-B70F27554F2E}"/>
          </ac:spMkLst>
        </pc:spChg>
        <pc:spChg chg="add mod">
          <ac:chgData name="Scott M" userId="91036167648715a4" providerId="LiveId" clId="{0C78CA24-C32F-4156-B373-4B1AFE8F296A}" dt="2021-03-04T22:12:21.878" v="3600" actId="20577"/>
          <ac:spMkLst>
            <pc:docMk/>
            <pc:sldMk cId="0" sldId="274"/>
            <ac:spMk id="28" creationId="{F19109DA-FDFC-4799-B3F3-5B5DD290203F}"/>
          </ac:spMkLst>
        </pc:spChg>
        <pc:spChg chg="add mod">
          <ac:chgData name="Scott M" userId="91036167648715a4" providerId="LiveId" clId="{0C78CA24-C32F-4156-B373-4B1AFE8F296A}" dt="2021-03-04T22:12:01.883" v="3594" actId="20577"/>
          <ac:spMkLst>
            <pc:docMk/>
            <pc:sldMk cId="0" sldId="274"/>
            <ac:spMk id="29" creationId="{CE6CDDB6-55D0-4900-9680-9650D42D649C}"/>
          </ac:spMkLst>
        </pc:spChg>
        <pc:spChg chg="add mod">
          <ac:chgData name="Scott M" userId="91036167648715a4" providerId="LiveId" clId="{0C78CA24-C32F-4156-B373-4B1AFE8F296A}" dt="2021-03-04T22:13:30.850" v="3610" actId="20577"/>
          <ac:spMkLst>
            <pc:docMk/>
            <pc:sldMk cId="0" sldId="274"/>
            <ac:spMk id="30" creationId="{F6C8F8EF-9100-4619-BB5A-B4DF7AC955D1}"/>
          </ac:spMkLst>
        </pc:spChg>
        <pc:spChg chg="add mod">
          <ac:chgData name="Scott M" userId="91036167648715a4" providerId="LiveId" clId="{0C78CA24-C32F-4156-B373-4B1AFE8F296A}" dt="2021-03-04T22:15:01.586" v="3619" actId="1076"/>
          <ac:spMkLst>
            <pc:docMk/>
            <pc:sldMk cId="0" sldId="274"/>
            <ac:spMk id="31" creationId="{CF3F82B8-E350-461F-87CC-65B109DA5B32}"/>
          </ac:spMkLst>
        </pc:spChg>
        <pc:spChg chg="add mod">
          <ac:chgData name="Scott M" userId="91036167648715a4" providerId="LiveId" clId="{0C78CA24-C32F-4156-B373-4B1AFE8F296A}" dt="2021-03-04T22:34:02.539" v="4001" actId="255"/>
          <ac:spMkLst>
            <pc:docMk/>
            <pc:sldMk cId="0" sldId="274"/>
            <ac:spMk id="32" creationId="{B09FBFB4-C884-4610-83AE-C1396BC1D1FA}"/>
          </ac:spMkLst>
        </pc:spChg>
        <pc:spChg chg="mod">
          <ac:chgData name="Scott M" userId="91036167648715a4" providerId="LiveId" clId="{0C78CA24-C32F-4156-B373-4B1AFE8F296A}" dt="2021-03-04T22:22:54.533" v="3693" actId="1076"/>
          <ac:spMkLst>
            <pc:docMk/>
            <pc:sldMk cId="0" sldId="274"/>
            <ac:spMk id="867" creationId="{00000000-0000-0000-0000-000000000000}"/>
          </ac:spMkLst>
        </pc:spChg>
        <pc:spChg chg="mod">
          <ac:chgData name="Scott M" userId="91036167648715a4" providerId="LiveId" clId="{0C78CA24-C32F-4156-B373-4B1AFE8F296A}" dt="2021-03-04T22:04:33.192" v="3499" actId="1076"/>
          <ac:spMkLst>
            <pc:docMk/>
            <pc:sldMk cId="0" sldId="274"/>
            <ac:spMk id="868" creationId="{00000000-0000-0000-0000-000000000000}"/>
          </ac:spMkLst>
        </pc:spChg>
        <pc:spChg chg="mod">
          <ac:chgData name="Scott M" userId="91036167648715a4" providerId="LiveId" clId="{0C78CA24-C32F-4156-B373-4B1AFE8F296A}" dt="2021-03-04T22:14:51.126" v="3618"/>
          <ac:spMkLst>
            <pc:docMk/>
            <pc:sldMk cId="0" sldId="274"/>
            <ac:spMk id="869" creationId="{00000000-0000-0000-0000-000000000000}"/>
          </ac:spMkLst>
        </pc:spChg>
        <pc:spChg chg="mod">
          <ac:chgData name="Scott M" userId="91036167648715a4" providerId="LiveId" clId="{0C78CA24-C32F-4156-B373-4B1AFE8F296A}" dt="2021-03-04T22:06:40.692" v="3516" actId="1076"/>
          <ac:spMkLst>
            <pc:docMk/>
            <pc:sldMk cId="0" sldId="274"/>
            <ac:spMk id="870" creationId="{00000000-0000-0000-0000-000000000000}"/>
          </ac:spMkLst>
        </pc:spChg>
        <pc:spChg chg="del">
          <ac:chgData name="Scott M" userId="91036167648715a4" providerId="LiveId" clId="{0C78CA24-C32F-4156-B373-4B1AFE8F296A}" dt="2021-03-04T21:56:28.339" v="3193" actId="478"/>
          <ac:spMkLst>
            <pc:docMk/>
            <pc:sldMk cId="0" sldId="274"/>
            <ac:spMk id="871" creationId="{00000000-0000-0000-0000-000000000000}"/>
          </ac:spMkLst>
        </pc:spChg>
        <pc:spChg chg="mod">
          <ac:chgData name="Scott M" userId="91036167648715a4" providerId="LiveId" clId="{0C78CA24-C32F-4156-B373-4B1AFE8F296A}" dt="2021-03-04T22:23:31.409" v="3701" actId="1076"/>
          <ac:spMkLst>
            <pc:docMk/>
            <pc:sldMk cId="0" sldId="274"/>
            <ac:spMk id="872" creationId="{00000000-0000-0000-0000-000000000000}"/>
          </ac:spMkLst>
        </pc:spChg>
        <pc:spChg chg="mod">
          <ac:chgData name="Scott M" userId="91036167648715a4" providerId="LiveId" clId="{0C78CA24-C32F-4156-B373-4B1AFE8F296A}" dt="2021-03-04T22:07:36.583" v="3530" actId="20577"/>
          <ac:spMkLst>
            <pc:docMk/>
            <pc:sldMk cId="0" sldId="274"/>
            <ac:spMk id="873" creationId="{00000000-0000-0000-0000-000000000000}"/>
          </ac:spMkLst>
        </pc:spChg>
        <pc:spChg chg="mod">
          <ac:chgData name="Scott M" userId="91036167648715a4" providerId="LiveId" clId="{0C78CA24-C32F-4156-B373-4B1AFE8F296A}" dt="2021-03-04T22:22:21.012" v="3687" actId="1076"/>
          <ac:spMkLst>
            <pc:docMk/>
            <pc:sldMk cId="0" sldId="274"/>
            <ac:spMk id="874" creationId="{00000000-0000-0000-0000-000000000000}"/>
          </ac:spMkLst>
        </pc:spChg>
        <pc:spChg chg="mod ord">
          <ac:chgData name="Scott M" userId="91036167648715a4" providerId="LiveId" clId="{0C78CA24-C32F-4156-B373-4B1AFE8F296A}" dt="2021-03-04T22:23:21.432" v="3698" actId="1076"/>
          <ac:spMkLst>
            <pc:docMk/>
            <pc:sldMk cId="0" sldId="274"/>
            <ac:spMk id="875" creationId="{00000000-0000-0000-0000-000000000000}"/>
          </ac:spMkLst>
        </pc:spChg>
        <pc:spChg chg="mod ord">
          <ac:chgData name="Scott M" userId="91036167648715a4" providerId="LiveId" clId="{0C78CA24-C32F-4156-B373-4B1AFE8F296A}" dt="2021-03-04T22:23:27.576" v="3699" actId="167"/>
          <ac:spMkLst>
            <pc:docMk/>
            <pc:sldMk cId="0" sldId="274"/>
            <ac:spMk id="876" creationId="{00000000-0000-0000-0000-000000000000}"/>
          </ac:spMkLst>
        </pc:spChg>
        <pc:spChg chg="mod">
          <ac:chgData name="Scott M" userId="91036167648715a4" providerId="LiveId" clId="{0C78CA24-C32F-4156-B373-4B1AFE8F296A}" dt="2021-03-04T22:23:56.025" v="3703" actId="1076"/>
          <ac:spMkLst>
            <pc:docMk/>
            <pc:sldMk cId="0" sldId="274"/>
            <ac:spMk id="884" creationId="{00000000-0000-0000-0000-000000000000}"/>
          </ac:spMkLst>
        </pc:spChg>
        <pc:grpChg chg="mod">
          <ac:chgData name="Scott M" userId="91036167648715a4" providerId="LiveId" clId="{0C78CA24-C32F-4156-B373-4B1AFE8F296A}" dt="2021-03-04T22:23:39.849" v="3702" actId="1076"/>
          <ac:grpSpMkLst>
            <pc:docMk/>
            <pc:sldMk cId="0" sldId="274"/>
            <ac:grpSpMk id="877" creationId="{00000000-0000-0000-0000-000000000000}"/>
          </ac:grpSpMkLst>
        </pc:grpChg>
        <pc:grpChg chg="mod">
          <ac:chgData name="Scott M" userId="91036167648715a4" providerId="LiveId" clId="{0C78CA24-C32F-4156-B373-4B1AFE8F296A}" dt="2021-03-04T22:22:33.482" v="3690" actId="1076"/>
          <ac:grpSpMkLst>
            <pc:docMk/>
            <pc:sldMk cId="0" sldId="274"/>
            <ac:grpSpMk id="881" creationId="{00000000-0000-0000-0000-000000000000}"/>
          </ac:grpSpMkLst>
        </pc:grpChg>
      </pc:sldChg>
      <pc:sldChg chg="del">
        <pc:chgData name="Scott M" userId="91036167648715a4" providerId="LiveId" clId="{0C78CA24-C32F-4156-B373-4B1AFE8F296A}" dt="2021-03-04T15:34:09.643" v="363" actId="47"/>
        <pc:sldMkLst>
          <pc:docMk/>
          <pc:sldMk cId="0" sldId="275"/>
        </pc:sldMkLst>
      </pc:sldChg>
      <pc:sldChg chg="del">
        <pc:chgData name="Scott M" userId="91036167648715a4" providerId="LiveId" clId="{0C78CA24-C32F-4156-B373-4B1AFE8F296A}" dt="2021-03-04T15:34:09.643" v="363" actId="47"/>
        <pc:sldMkLst>
          <pc:docMk/>
          <pc:sldMk cId="0" sldId="276"/>
        </pc:sldMkLst>
      </pc:sldChg>
      <pc:sldChg chg="del">
        <pc:chgData name="Scott M" userId="91036167648715a4" providerId="LiveId" clId="{0C78CA24-C32F-4156-B373-4B1AFE8F296A}" dt="2021-03-04T15:34:09.643" v="363" actId="47"/>
        <pc:sldMkLst>
          <pc:docMk/>
          <pc:sldMk cId="0" sldId="277"/>
        </pc:sldMkLst>
      </pc:sldChg>
      <pc:sldChg chg="del">
        <pc:chgData name="Scott M" userId="91036167648715a4" providerId="LiveId" clId="{0C78CA24-C32F-4156-B373-4B1AFE8F296A}" dt="2021-03-04T15:34:09.643" v="363" actId="47"/>
        <pc:sldMkLst>
          <pc:docMk/>
          <pc:sldMk cId="1346758254" sldId="278"/>
        </pc:sldMkLst>
      </pc:sldChg>
      <pc:sldChg chg="del">
        <pc:chgData name="Scott M" userId="91036167648715a4" providerId="LiveId" clId="{0C78CA24-C32F-4156-B373-4B1AFE8F296A}" dt="2021-03-04T15:34:09.643" v="363" actId="47"/>
        <pc:sldMkLst>
          <pc:docMk/>
          <pc:sldMk cId="1003112267" sldId="279"/>
        </pc:sldMkLst>
      </pc:sldChg>
      <pc:sldChg chg="add del">
        <pc:chgData name="Scott M" userId="91036167648715a4" providerId="LiveId" clId="{0C78CA24-C32F-4156-B373-4B1AFE8F296A}" dt="2021-03-04T15:35:55.438" v="388"/>
        <pc:sldMkLst>
          <pc:docMk/>
          <pc:sldMk cId="3655827562" sldId="280"/>
        </pc:sldMkLst>
      </pc:sldChg>
      <pc:sldChg chg="add del">
        <pc:chgData name="Scott M" userId="91036167648715a4" providerId="LiveId" clId="{0C78CA24-C32F-4156-B373-4B1AFE8F296A}" dt="2021-03-04T15:35:55.438" v="388"/>
        <pc:sldMkLst>
          <pc:docMk/>
          <pc:sldMk cId="1858940612" sldId="281"/>
        </pc:sldMkLst>
      </pc:sldChg>
      <pc:sldChg chg="add del">
        <pc:chgData name="Scott M" userId="91036167648715a4" providerId="LiveId" clId="{0C78CA24-C32F-4156-B373-4B1AFE8F296A}" dt="2021-03-04T15:35:55.438" v="388"/>
        <pc:sldMkLst>
          <pc:docMk/>
          <pc:sldMk cId="2889499987" sldId="282"/>
        </pc:sldMkLst>
      </pc:sldChg>
      <pc:sldChg chg="add del">
        <pc:chgData name="Scott M" userId="91036167648715a4" providerId="LiveId" clId="{0C78CA24-C32F-4156-B373-4B1AFE8F296A}" dt="2021-03-04T15:34:09.643" v="363" actId="47"/>
        <pc:sldMkLst>
          <pc:docMk/>
          <pc:sldMk cId="0" sldId="283"/>
        </pc:sldMkLst>
      </pc:sldChg>
      <pc:sldChg chg="add del">
        <pc:chgData name="Scott M" userId="91036167648715a4" providerId="LiveId" clId="{0C78CA24-C32F-4156-B373-4B1AFE8F296A}" dt="2021-03-04T15:35:55.438" v="388"/>
        <pc:sldMkLst>
          <pc:docMk/>
          <pc:sldMk cId="0" sldId="284"/>
        </pc:sldMkLst>
      </pc:sldChg>
      <pc:sldChg chg="del">
        <pc:chgData name="Scott M" userId="91036167648715a4" providerId="LiveId" clId="{0C78CA24-C32F-4156-B373-4B1AFE8F296A}" dt="2021-03-04T15:34:09.643" v="363" actId="47"/>
        <pc:sldMkLst>
          <pc:docMk/>
          <pc:sldMk cId="1431720683" sldId="285"/>
        </pc:sldMkLst>
      </pc:sldChg>
      <pc:sldChg chg="add del">
        <pc:chgData name="Scott M" userId="91036167648715a4" providerId="LiveId" clId="{0C78CA24-C32F-4156-B373-4B1AFE8F296A}" dt="2021-03-04T15:35:55.438" v="388"/>
        <pc:sldMkLst>
          <pc:docMk/>
          <pc:sldMk cId="4035737873" sldId="286"/>
        </pc:sldMkLst>
      </pc:sldChg>
      <pc:sldChg chg="add del">
        <pc:chgData name="Scott M" userId="91036167648715a4" providerId="LiveId" clId="{0C78CA24-C32F-4156-B373-4B1AFE8F296A}" dt="2021-03-04T15:35:55.438" v="388"/>
        <pc:sldMkLst>
          <pc:docMk/>
          <pc:sldMk cId="2378951139" sldId="287"/>
        </pc:sldMkLst>
      </pc:sldChg>
      <pc:sldChg chg="add del">
        <pc:chgData name="Scott M" userId="91036167648715a4" providerId="LiveId" clId="{0C78CA24-C32F-4156-B373-4B1AFE8F296A}" dt="2021-03-04T15:35:55.438" v="388"/>
        <pc:sldMkLst>
          <pc:docMk/>
          <pc:sldMk cId="221029272" sldId="288"/>
        </pc:sldMkLst>
      </pc:sldChg>
      <pc:sldChg chg="add del">
        <pc:chgData name="Scott M" userId="91036167648715a4" providerId="LiveId" clId="{0C78CA24-C32F-4156-B373-4B1AFE8F296A}" dt="2021-03-04T15:35:55.438" v="388"/>
        <pc:sldMkLst>
          <pc:docMk/>
          <pc:sldMk cId="2750002949" sldId="289"/>
        </pc:sldMkLst>
      </pc:sldChg>
      <pc:sldChg chg="add del">
        <pc:chgData name="Scott M" userId="91036167648715a4" providerId="LiveId" clId="{0C78CA24-C32F-4156-B373-4B1AFE8F296A}" dt="2021-03-04T15:35:55.438" v="388"/>
        <pc:sldMkLst>
          <pc:docMk/>
          <pc:sldMk cId="2676306897" sldId="290"/>
        </pc:sldMkLst>
      </pc:sldChg>
      <pc:sldChg chg="add del">
        <pc:chgData name="Scott M" userId="91036167648715a4" providerId="LiveId" clId="{0C78CA24-C32F-4156-B373-4B1AFE8F296A}" dt="2021-03-04T15:35:55.438" v="388"/>
        <pc:sldMkLst>
          <pc:docMk/>
          <pc:sldMk cId="1910313928" sldId="291"/>
        </pc:sldMkLst>
      </pc:sldChg>
      <pc:sldChg chg="modSp add del mod">
        <pc:chgData name="Scott M" userId="91036167648715a4" providerId="LiveId" clId="{0C78CA24-C32F-4156-B373-4B1AFE8F296A}" dt="2021-03-04T15:42:26.785" v="450" actId="20577"/>
        <pc:sldMkLst>
          <pc:docMk/>
          <pc:sldMk cId="1907569445" sldId="294"/>
        </pc:sldMkLst>
        <pc:spChg chg="mod">
          <ac:chgData name="Scott M" userId="91036167648715a4" providerId="LiveId" clId="{0C78CA24-C32F-4156-B373-4B1AFE8F296A}" dt="2021-03-04T15:42:26.785" v="450" actId="20577"/>
          <ac:spMkLst>
            <pc:docMk/>
            <pc:sldMk cId="1907569445" sldId="294"/>
            <ac:spMk id="3" creationId="{FF332137-2414-4D78-B6A5-5EDC73BCC9F3}"/>
          </ac:spMkLst>
        </pc:spChg>
      </pc:sldChg>
      <pc:sldChg chg="modSp add del mod">
        <pc:chgData name="Scott M" userId="91036167648715a4" providerId="LiveId" clId="{0C78CA24-C32F-4156-B373-4B1AFE8F296A}" dt="2021-03-04T15:42:38.943" v="463" actId="20577"/>
        <pc:sldMkLst>
          <pc:docMk/>
          <pc:sldMk cId="2554673561" sldId="295"/>
        </pc:sldMkLst>
        <pc:spChg chg="mod">
          <ac:chgData name="Scott M" userId="91036167648715a4" providerId="LiveId" clId="{0C78CA24-C32F-4156-B373-4B1AFE8F296A}" dt="2021-03-04T15:42:38.943" v="463" actId="20577"/>
          <ac:spMkLst>
            <pc:docMk/>
            <pc:sldMk cId="2554673561" sldId="295"/>
            <ac:spMk id="3" creationId="{FF332137-2414-4D78-B6A5-5EDC73BCC9F3}"/>
          </ac:spMkLst>
        </pc:spChg>
      </pc:sldChg>
      <pc:sldChg chg="modSp add del mod">
        <pc:chgData name="Scott M" userId="91036167648715a4" providerId="LiveId" clId="{0C78CA24-C32F-4156-B373-4B1AFE8F296A}" dt="2021-03-04T15:42:52.402" v="476" actId="20577"/>
        <pc:sldMkLst>
          <pc:docMk/>
          <pc:sldMk cId="1941470015" sldId="296"/>
        </pc:sldMkLst>
        <pc:spChg chg="mod">
          <ac:chgData name="Scott M" userId="91036167648715a4" providerId="LiveId" clId="{0C78CA24-C32F-4156-B373-4B1AFE8F296A}" dt="2021-03-04T15:42:52.402" v="476" actId="20577"/>
          <ac:spMkLst>
            <pc:docMk/>
            <pc:sldMk cId="1941470015" sldId="296"/>
            <ac:spMk id="3" creationId="{FF332137-2414-4D78-B6A5-5EDC73BCC9F3}"/>
          </ac:spMkLst>
        </pc:spChg>
      </pc:sldChg>
      <pc:sldChg chg="modSp add del mod">
        <pc:chgData name="Scott M" userId="91036167648715a4" providerId="LiveId" clId="{0C78CA24-C32F-4156-B373-4B1AFE8F296A}" dt="2021-03-04T15:43:56.415" v="528" actId="14100"/>
        <pc:sldMkLst>
          <pc:docMk/>
          <pc:sldMk cId="2505550799" sldId="297"/>
        </pc:sldMkLst>
        <pc:spChg chg="mod">
          <ac:chgData name="Scott M" userId="91036167648715a4" providerId="LiveId" clId="{0C78CA24-C32F-4156-B373-4B1AFE8F296A}" dt="2021-03-04T15:43:56.415" v="528" actId="14100"/>
          <ac:spMkLst>
            <pc:docMk/>
            <pc:sldMk cId="2505550799" sldId="297"/>
            <ac:spMk id="3" creationId="{FF332137-2414-4D78-B6A5-5EDC73BCC9F3}"/>
          </ac:spMkLst>
        </pc:spChg>
      </pc:sldChg>
      <pc:sldChg chg="add del">
        <pc:chgData name="Scott M" userId="91036167648715a4" providerId="LiveId" clId="{0C78CA24-C32F-4156-B373-4B1AFE8F296A}" dt="2021-03-04T15:35:55.438" v="388"/>
        <pc:sldMkLst>
          <pc:docMk/>
          <pc:sldMk cId="332194654" sldId="300"/>
        </pc:sldMkLst>
      </pc:sldChg>
      <pc:sldChg chg="add del">
        <pc:chgData name="Scott M" userId="91036167648715a4" providerId="LiveId" clId="{0C78CA24-C32F-4156-B373-4B1AFE8F296A}" dt="2021-03-04T15:35:55.438" v="388"/>
        <pc:sldMkLst>
          <pc:docMk/>
          <pc:sldMk cId="330108852" sldId="301"/>
        </pc:sldMkLst>
      </pc:sldChg>
      <pc:sldChg chg="add del">
        <pc:chgData name="Scott M" userId="91036167648715a4" providerId="LiveId" clId="{0C78CA24-C32F-4156-B373-4B1AFE8F296A}" dt="2021-03-04T15:35:55.438" v="388"/>
        <pc:sldMkLst>
          <pc:docMk/>
          <pc:sldMk cId="1419581022" sldId="302"/>
        </pc:sldMkLst>
      </pc:sldChg>
      <pc:sldChg chg="add del">
        <pc:chgData name="Scott M" userId="91036167648715a4" providerId="LiveId" clId="{0C78CA24-C32F-4156-B373-4B1AFE8F296A}" dt="2021-03-04T15:35:55.438" v="388"/>
        <pc:sldMkLst>
          <pc:docMk/>
          <pc:sldMk cId="3541540920" sldId="303"/>
        </pc:sldMkLst>
      </pc:sldChg>
      <pc:sldChg chg="add del">
        <pc:chgData name="Scott M" userId="91036167648715a4" providerId="LiveId" clId="{0C78CA24-C32F-4156-B373-4B1AFE8F296A}" dt="2021-03-04T15:35:55.438" v="388"/>
        <pc:sldMkLst>
          <pc:docMk/>
          <pc:sldMk cId="4081333130" sldId="304"/>
        </pc:sldMkLst>
      </pc:sldChg>
      <pc:sldChg chg="add del">
        <pc:chgData name="Scott M" userId="91036167648715a4" providerId="LiveId" clId="{0C78CA24-C32F-4156-B373-4B1AFE8F296A}" dt="2021-03-04T15:35:55.438" v="388"/>
        <pc:sldMkLst>
          <pc:docMk/>
          <pc:sldMk cId="1546984625" sldId="305"/>
        </pc:sldMkLst>
      </pc:sldChg>
      <pc:sldChg chg="add del">
        <pc:chgData name="Scott M" userId="91036167648715a4" providerId="LiveId" clId="{0C78CA24-C32F-4156-B373-4B1AFE8F296A}" dt="2021-03-04T15:35:55.438" v="388"/>
        <pc:sldMkLst>
          <pc:docMk/>
          <pc:sldMk cId="3714096969" sldId="306"/>
        </pc:sldMkLst>
      </pc:sldChg>
      <pc:sldChg chg="add del">
        <pc:chgData name="Scott M" userId="91036167648715a4" providerId="LiveId" clId="{0C78CA24-C32F-4156-B373-4B1AFE8F296A}" dt="2021-03-04T15:35:55.438" v="388"/>
        <pc:sldMkLst>
          <pc:docMk/>
          <pc:sldMk cId="3253045509" sldId="307"/>
        </pc:sldMkLst>
      </pc:sldChg>
      <pc:sldChg chg="add del">
        <pc:chgData name="Scott M" userId="91036167648715a4" providerId="LiveId" clId="{0C78CA24-C32F-4156-B373-4B1AFE8F296A}" dt="2021-03-04T15:35:55.438" v="388"/>
        <pc:sldMkLst>
          <pc:docMk/>
          <pc:sldMk cId="1549062795" sldId="308"/>
        </pc:sldMkLst>
      </pc:sldChg>
      <pc:sldChg chg="add del">
        <pc:chgData name="Scott M" userId="91036167648715a4" providerId="LiveId" clId="{0C78CA24-C32F-4156-B373-4B1AFE8F296A}" dt="2021-03-04T15:35:55.438" v="388"/>
        <pc:sldMkLst>
          <pc:docMk/>
          <pc:sldMk cId="3487492778" sldId="309"/>
        </pc:sldMkLst>
      </pc:sldChg>
      <pc:sldChg chg="add del">
        <pc:chgData name="Scott M" userId="91036167648715a4" providerId="LiveId" clId="{0C78CA24-C32F-4156-B373-4B1AFE8F296A}" dt="2021-03-04T15:35:55.438" v="388"/>
        <pc:sldMkLst>
          <pc:docMk/>
          <pc:sldMk cId="4164959486" sldId="310"/>
        </pc:sldMkLst>
      </pc:sldChg>
      <pc:sldChg chg="add del">
        <pc:chgData name="Scott M" userId="91036167648715a4" providerId="LiveId" clId="{0C78CA24-C32F-4156-B373-4B1AFE8F296A}" dt="2021-03-04T15:35:55.438" v="388"/>
        <pc:sldMkLst>
          <pc:docMk/>
          <pc:sldMk cId="1404629651" sldId="311"/>
        </pc:sldMkLst>
      </pc:sldChg>
      <pc:sldChg chg="add del">
        <pc:chgData name="Scott M" userId="91036167648715a4" providerId="LiveId" clId="{0C78CA24-C32F-4156-B373-4B1AFE8F296A}" dt="2021-03-04T15:35:55.438" v="388"/>
        <pc:sldMkLst>
          <pc:docMk/>
          <pc:sldMk cId="2868094770" sldId="312"/>
        </pc:sldMkLst>
      </pc:sldChg>
      <pc:sldChg chg="add del">
        <pc:chgData name="Scott M" userId="91036167648715a4" providerId="LiveId" clId="{0C78CA24-C32F-4156-B373-4B1AFE8F296A}" dt="2021-03-04T15:35:55.438" v="388"/>
        <pc:sldMkLst>
          <pc:docMk/>
          <pc:sldMk cId="86032435" sldId="313"/>
        </pc:sldMkLst>
      </pc:sldChg>
      <pc:sldChg chg="del">
        <pc:chgData name="Scott M" userId="91036167648715a4" providerId="LiveId" clId="{0C78CA24-C32F-4156-B373-4B1AFE8F296A}" dt="2021-03-04T15:34:09.643" v="363" actId="47"/>
        <pc:sldMkLst>
          <pc:docMk/>
          <pc:sldMk cId="1613903748" sldId="314"/>
        </pc:sldMkLst>
      </pc:sldChg>
      <pc:sldChg chg="add del">
        <pc:chgData name="Scott M" userId="91036167648715a4" providerId="LiveId" clId="{0C78CA24-C32F-4156-B373-4B1AFE8F296A}" dt="2021-03-04T15:34:09.643" v="363" actId="47"/>
        <pc:sldMkLst>
          <pc:docMk/>
          <pc:sldMk cId="0" sldId="315"/>
        </pc:sldMkLst>
      </pc:sldChg>
      <pc:sldChg chg="add del">
        <pc:chgData name="Scott M" userId="91036167648715a4" providerId="LiveId" clId="{0C78CA24-C32F-4156-B373-4B1AFE8F296A}" dt="2021-03-04T15:34:09.643" v="363" actId="47"/>
        <pc:sldMkLst>
          <pc:docMk/>
          <pc:sldMk cId="3128102723" sldId="316"/>
        </pc:sldMkLst>
      </pc:sldChg>
      <pc:sldChg chg="add del">
        <pc:chgData name="Scott M" userId="91036167648715a4" providerId="LiveId" clId="{0C78CA24-C32F-4156-B373-4B1AFE8F296A}" dt="2021-03-04T15:34:09.643" v="363" actId="47"/>
        <pc:sldMkLst>
          <pc:docMk/>
          <pc:sldMk cId="2325303961" sldId="317"/>
        </pc:sldMkLst>
      </pc:sldChg>
      <pc:sldChg chg="add del">
        <pc:chgData name="Scott M" userId="91036167648715a4" providerId="LiveId" clId="{0C78CA24-C32F-4156-B373-4B1AFE8F296A}" dt="2021-03-04T15:34:09.643" v="363" actId="47"/>
        <pc:sldMkLst>
          <pc:docMk/>
          <pc:sldMk cId="4156639011" sldId="318"/>
        </pc:sldMkLst>
      </pc:sldChg>
      <pc:sldChg chg="add del">
        <pc:chgData name="Scott M" userId="91036167648715a4" providerId="LiveId" clId="{0C78CA24-C32F-4156-B373-4B1AFE8F296A}" dt="2021-03-04T15:34:09.643" v="363" actId="47"/>
        <pc:sldMkLst>
          <pc:docMk/>
          <pc:sldMk cId="2898952539" sldId="319"/>
        </pc:sldMkLst>
      </pc:sldChg>
      <pc:sldChg chg="add del">
        <pc:chgData name="Scott M" userId="91036167648715a4" providerId="LiveId" clId="{0C78CA24-C32F-4156-B373-4B1AFE8F296A}" dt="2021-03-04T15:34:09.643" v="363" actId="47"/>
        <pc:sldMkLst>
          <pc:docMk/>
          <pc:sldMk cId="1404595777" sldId="320"/>
        </pc:sldMkLst>
      </pc:sldChg>
      <pc:sldChg chg="add del">
        <pc:chgData name="Scott M" userId="91036167648715a4" providerId="LiveId" clId="{0C78CA24-C32F-4156-B373-4B1AFE8F296A}" dt="2021-03-04T15:34:09.643" v="363" actId="47"/>
        <pc:sldMkLst>
          <pc:docMk/>
          <pc:sldMk cId="594787309" sldId="321"/>
        </pc:sldMkLst>
      </pc:sldChg>
      <pc:sldChg chg="add del">
        <pc:chgData name="Scott M" userId="91036167648715a4" providerId="LiveId" clId="{0C78CA24-C32F-4156-B373-4B1AFE8F296A}" dt="2021-03-04T15:34:09.643" v="363" actId="47"/>
        <pc:sldMkLst>
          <pc:docMk/>
          <pc:sldMk cId="497005358" sldId="322"/>
        </pc:sldMkLst>
      </pc:sldChg>
      <pc:sldChg chg="add del">
        <pc:chgData name="Scott M" userId="91036167648715a4" providerId="LiveId" clId="{0C78CA24-C32F-4156-B373-4B1AFE8F296A}" dt="2021-03-04T15:34:09.643" v="363" actId="47"/>
        <pc:sldMkLst>
          <pc:docMk/>
          <pc:sldMk cId="3871504130" sldId="323"/>
        </pc:sldMkLst>
      </pc:sldChg>
      <pc:sldChg chg="add del">
        <pc:chgData name="Scott M" userId="91036167648715a4" providerId="LiveId" clId="{0C78CA24-C32F-4156-B373-4B1AFE8F296A}" dt="2021-03-04T15:34:09.643" v="363" actId="47"/>
        <pc:sldMkLst>
          <pc:docMk/>
          <pc:sldMk cId="2779500108" sldId="324"/>
        </pc:sldMkLst>
      </pc:sldChg>
      <pc:sldChg chg="add del">
        <pc:chgData name="Scott M" userId="91036167648715a4" providerId="LiveId" clId="{0C78CA24-C32F-4156-B373-4B1AFE8F296A}" dt="2021-03-04T15:34:09.643" v="363" actId="47"/>
        <pc:sldMkLst>
          <pc:docMk/>
          <pc:sldMk cId="2067502109" sldId="325"/>
        </pc:sldMkLst>
      </pc:sldChg>
      <pc:sldChg chg="add del">
        <pc:chgData name="Scott M" userId="91036167648715a4" providerId="LiveId" clId="{0C78CA24-C32F-4156-B373-4B1AFE8F296A}" dt="2021-03-04T15:34:09.643" v="363" actId="47"/>
        <pc:sldMkLst>
          <pc:docMk/>
          <pc:sldMk cId="1967740037" sldId="326"/>
        </pc:sldMkLst>
      </pc:sldChg>
      <pc:sldChg chg="add del">
        <pc:chgData name="Scott M" userId="91036167648715a4" providerId="LiveId" clId="{0C78CA24-C32F-4156-B373-4B1AFE8F296A}" dt="2021-03-04T15:34:09.643" v="363" actId="47"/>
        <pc:sldMkLst>
          <pc:docMk/>
          <pc:sldMk cId="640691646" sldId="327"/>
        </pc:sldMkLst>
      </pc:sldChg>
      <pc:sldChg chg="add del">
        <pc:chgData name="Scott M" userId="91036167648715a4" providerId="LiveId" clId="{0C78CA24-C32F-4156-B373-4B1AFE8F296A}" dt="2021-03-04T15:34:09.643" v="363" actId="47"/>
        <pc:sldMkLst>
          <pc:docMk/>
          <pc:sldMk cId="2184299249" sldId="328"/>
        </pc:sldMkLst>
      </pc:sldChg>
      <pc:sldChg chg="add del">
        <pc:chgData name="Scott M" userId="91036167648715a4" providerId="LiveId" clId="{0C78CA24-C32F-4156-B373-4B1AFE8F296A}" dt="2021-03-04T15:34:09.643" v="363" actId="47"/>
        <pc:sldMkLst>
          <pc:docMk/>
          <pc:sldMk cId="379001095" sldId="329"/>
        </pc:sldMkLst>
      </pc:sldChg>
      <pc:sldChg chg="add del">
        <pc:chgData name="Scott M" userId="91036167648715a4" providerId="LiveId" clId="{0C78CA24-C32F-4156-B373-4B1AFE8F296A}" dt="2021-03-04T15:34:09.643" v="363" actId="47"/>
        <pc:sldMkLst>
          <pc:docMk/>
          <pc:sldMk cId="4072437304" sldId="330"/>
        </pc:sldMkLst>
      </pc:sldChg>
      <pc:sldChg chg="add del">
        <pc:chgData name="Scott M" userId="91036167648715a4" providerId="LiveId" clId="{0C78CA24-C32F-4156-B373-4B1AFE8F296A}" dt="2021-03-04T15:34:09.643" v="363" actId="47"/>
        <pc:sldMkLst>
          <pc:docMk/>
          <pc:sldMk cId="1287788717" sldId="331"/>
        </pc:sldMkLst>
      </pc:sldChg>
      <pc:sldChg chg="add del">
        <pc:chgData name="Scott M" userId="91036167648715a4" providerId="LiveId" clId="{0C78CA24-C32F-4156-B373-4B1AFE8F296A}" dt="2021-03-04T15:34:09.643" v="363" actId="47"/>
        <pc:sldMkLst>
          <pc:docMk/>
          <pc:sldMk cId="3441309100" sldId="332"/>
        </pc:sldMkLst>
      </pc:sldChg>
      <pc:sldChg chg="add del">
        <pc:chgData name="Scott M" userId="91036167648715a4" providerId="LiveId" clId="{0C78CA24-C32F-4156-B373-4B1AFE8F296A}" dt="2021-03-04T15:34:09.643" v="363" actId="47"/>
        <pc:sldMkLst>
          <pc:docMk/>
          <pc:sldMk cId="3764387438" sldId="333"/>
        </pc:sldMkLst>
      </pc:sldChg>
      <pc:sldChg chg="add del">
        <pc:chgData name="Scott M" userId="91036167648715a4" providerId="LiveId" clId="{0C78CA24-C32F-4156-B373-4B1AFE8F296A}" dt="2021-03-04T15:34:09.643" v="363" actId="47"/>
        <pc:sldMkLst>
          <pc:docMk/>
          <pc:sldMk cId="4074577608" sldId="334"/>
        </pc:sldMkLst>
      </pc:sldChg>
      <pc:sldChg chg="add del">
        <pc:chgData name="Scott M" userId="91036167648715a4" providerId="LiveId" clId="{0C78CA24-C32F-4156-B373-4B1AFE8F296A}" dt="2021-03-04T15:34:09.643" v="363" actId="47"/>
        <pc:sldMkLst>
          <pc:docMk/>
          <pc:sldMk cId="3599195652" sldId="335"/>
        </pc:sldMkLst>
      </pc:sldChg>
      <pc:sldChg chg="add del">
        <pc:chgData name="Scott M" userId="91036167648715a4" providerId="LiveId" clId="{0C78CA24-C32F-4156-B373-4B1AFE8F296A}" dt="2021-03-04T15:34:09.643" v="363" actId="47"/>
        <pc:sldMkLst>
          <pc:docMk/>
          <pc:sldMk cId="2915595783" sldId="336"/>
        </pc:sldMkLst>
      </pc:sldChg>
      <pc:sldChg chg="add del">
        <pc:chgData name="Scott M" userId="91036167648715a4" providerId="LiveId" clId="{0C78CA24-C32F-4156-B373-4B1AFE8F296A}" dt="2021-03-04T15:34:09.643" v="363" actId="47"/>
        <pc:sldMkLst>
          <pc:docMk/>
          <pc:sldMk cId="2431694283" sldId="337"/>
        </pc:sldMkLst>
      </pc:sldChg>
      <pc:sldChg chg="add del">
        <pc:chgData name="Scott M" userId="91036167648715a4" providerId="LiveId" clId="{0C78CA24-C32F-4156-B373-4B1AFE8F296A}" dt="2021-03-04T15:34:09.643" v="363" actId="47"/>
        <pc:sldMkLst>
          <pc:docMk/>
          <pc:sldMk cId="2262020456" sldId="338"/>
        </pc:sldMkLst>
      </pc:sldChg>
      <pc:sldChg chg="add del">
        <pc:chgData name="Scott M" userId="91036167648715a4" providerId="LiveId" clId="{0C78CA24-C32F-4156-B373-4B1AFE8F296A}" dt="2021-03-04T15:34:09.643" v="363" actId="47"/>
        <pc:sldMkLst>
          <pc:docMk/>
          <pc:sldMk cId="1104344635" sldId="339"/>
        </pc:sldMkLst>
      </pc:sldChg>
      <pc:sldChg chg="add del">
        <pc:chgData name="Scott M" userId="91036167648715a4" providerId="LiveId" clId="{0C78CA24-C32F-4156-B373-4B1AFE8F296A}" dt="2021-03-04T15:34:09.643" v="363" actId="47"/>
        <pc:sldMkLst>
          <pc:docMk/>
          <pc:sldMk cId="3331646051" sldId="340"/>
        </pc:sldMkLst>
      </pc:sldChg>
      <pc:sldChg chg="modSp add del mod ord">
        <pc:chgData name="Scott M" userId="91036167648715a4" providerId="LiveId" clId="{0C78CA24-C32F-4156-B373-4B1AFE8F296A}" dt="2021-03-05T02:18:26.545" v="11029" actId="47"/>
        <pc:sldMkLst>
          <pc:docMk/>
          <pc:sldMk cId="3122945306" sldId="341"/>
        </pc:sldMkLst>
        <pc:spChg chg="mod">
          <ac:chgData name="Scott M" userId="91036167648715a4" providerId="LiveId" clId="{0C78CA24-C32F-4156-B373-4B1AFE8F296A}" dt="2021-03-04T15:27:08.337" v="308" actId="20577"/>
          <ac:spMkLst>
            <pc:docMk/>
            <pc:sldMk cId="3122945306" sldId="341"/>
            <ac:spMk id="347" creationId="{00000000-0000-0000-0000-000000000000}"/>
          </ac:spMkLst>
        </pc:spChg>
        <pc:spChg chg="mod">
          <ac:chgData name="Scott M" userId="91036167648715a4" providerId="LiveId" clId="{0C78CA24-C32F-4156-B373-4B1AFE8F296A}" dt="2021-03-04T15:27:01.623" v="285" actId="20577"/>
          <ac:spMkLst>
            <pc:docMk/>
            <pc:sldMk cId="3122945306" sldId="341"/>
            <ac:spMk id="349" creationId="{00000000-0000-0000-0000-000000000000}"/>
          </ac:spMkLst>
        </pc:spChg>
      </pc:sldChg>
      <pc:sldChg chg="addSp delSp modSp add mod">
        <pc:chgData name="Scott M" userId="91036167648715a4" providerId="LiveId" clId="{0C78CA24-C32F-4156-B373-4B1AFE8F296A}" dt="2021-03-05T02:46:48.436" v="12251" actId="478"/>
        <pc:sldMkLst>
          <pc:docMk/>
          <pc:sldMk cId="205299982" sldId="342"/>
        </pc:sldMkLst>
        <pc:spChg chg="add del mod">
          <ac:chgData name="Scott M" userId="91036167648715a4" providerId="LiveId" clId="{0C78CA24-C32F-4156-B373-4B1AFE8F296A}" dt="2021-03-05T02:46:48.436" v="12251" actId="478"/>
          <ac:spMkLst>
            <pc:docMk/>
            <pc:sldMk cId="205299982" sldId="342"/>
            <ac:spMk id="3" creationId="{454D5567-1D3C-4BD2-985D-EEC9B9D50AB6}"/>
          </ac:spMkLst>
        </pc:spChg>
        <pc:spChg chg="mod">
          <ac:chgData name="Scott M" userId="91036167648715a4" providerId="LiveId" clId="{0C78CA24-C32F-4156-B373-4B1AFE8F296A}" dt="2021-03-04T15:27:44.139" v="334" actId="20577"/>
          <ac:spMkLst>
            <pc:docMk/>
            <pc:sldMk cId="205299982" sldId="342"/>
            <ac:spMk id="347" creationId="{00000000-0000-0000-0000-000000000000}"/>
          </ac:spMkLst>
        </pc:spChg>
        <pc:spChg chg="del">
          <ac:chgData name="Scott M" userId="91036167648715a4" providerId="LiveId" clId="{0C78CA24-C32F-4156-B373-4B1AFE8F296A}" dt="2021-03-05T02:46:46.670" v="12250" actId="478"/>
          <ac:spMkLst>
            <pc:docMk/>
            <pc:sldMk cId="205299982" sldId="342"/>
            <ac:spMk id="348" creationId="{00000000-0000-0000-0000-000000000000}"/>
          </ac:spMkLst>
        </pc:spChg>
        <pc:spChg chg="mod">
          <ac:chgData name="Scott M" userId="91036167648715a4" providerId="LiveId" clId="{0C78CA24-C32F-4156-B373-4B1AFE8F296A}" dt="2021-03-05T02:18:34.953" v="11031" actId="20577"/>
          <ac:spMkLst>
            <pc:docMk/>
            <pc:sldMk cId="205299982" sldId="342"/>
            <ac:spMk id="349" creationId="{00000000-0000-0000-0000-000000000000}"/>
          </ac:spMkLst>
        </pc:spChg>
      </pc:sldChg>
      <pc:sldChg chg="add">
        <pc:chgData name="Scott M" userId="91036167648715a4" providerId="LiveId" clId="{0C78CA24-C32F-4156-B373-4B1AFE8F296A}" dt="2021-03-04T15:28:53.514" v="335"/>
        <pc:sldMkLst>
          <pc:docMk/>
          <pc:sldMk cId="0" sldId="343"/>
        </pc:sldMkLst>
      </pc:sldChg>
      <pc:sldChg chg="add">
        <pc:chgData name="Scott M" userId="91036167648715a4" providerId="LiveId" clId="{0C78CA24-C32F-4156-B373-4B1AFE8F296A}" dt="2021-03-04T15:28:53.514" v="335"/>
        <pc:sldMkLst>
          <pc:docMk/>
          <pc:sldMk cId="2888295021" sldId="344"/>
        </pc:sldMkLst>
      </pc:sldChg>
      <pc:sldChg chg="add">
        <pc:chgData name="Scott M" userId="91036167648715a4" providerId="LiveId" clId="{0C78CA24-C32F-4156-B373-4B1AFE8F296A}" dt="2021-03-04T15:28:53.514" v="335"/>
        <pc:sldMkLst>
          <pc:docMk/>
          <pc:sldMk cId="4086464029" sldId="345"/>
        </pc:sldMkLst>
      </pc:sldChg>
      <pc:sldChg chg="add">
        <pc:chgData name="Scott M" userId="91036167648715a4" providerId="LiveId" clId="{0C78CA24-C32F-4156-B373-4B1AFE8F296A}" dt="2021-03-04T15:28:53.514" v="335"/>
        <pc:sldMkLst>
          <pc:docMk/>
          <pc:sldMk cId="338011671" sldId="346"/>
        </pc:sldMkLst>
      </pc:sldChg>
      <pc:sldChg chg="add">
        <pc:chgData name="Scott M" userId="91036167648715a4" providerId="LiveId" clId="{0C78CA24-C32F-4156-B373-4B1AFE8F296A}" dt="2021-03-04T15:28:53.514" v="335"/>
        <pc:sldMkLst>
          <pc:docMk/>
          <pc:sldMk cId="186642030" sldId="347"/>
        </pc:sldMkLst>
      </pc:sldChg>
      <pc:sldChg chg="add">
        <pc:chgData name="Scott M" userId="91036167648715a4" providerId="LiveId" clId="{0C78CA24-C32F-4156-B373-4B1AFE8F296A}" dt="2021-03-04T15:28:53.514" v="335"/>
        <pc:sldMkLst>
          <pc:docMk/>
          <pc:sldMk cId="16908680" sldId="348"/>
        </pc:sldMkLst>
      </pc:sldChg>
      <pc:sldChg chg="add">
        <pc:chgData name="Scott M" userId="91036167648715a4" providerId="LiveId" clId="{0C78CA24-C32F-4156-B373-4B1AFE8F296A}" dt="2021-03-04T15:28:53.514" v="335"/>
        <pc:sldMkLst>
          <pc:docMk/>
          <pc:sldMk cId="719167785" sldId="349"/>
        </pc:sldMkLst>
      </pc:sldChg>
      <pc:sldChg chg="add">
        <pc:chgData name="Scott M" userId="91036167648715a4" providerId="LiveId" clId="{0C78CA24-C32F-4156-B373-4B1AFE8F296A}" dt="2021-03-04T15:28:53.514" v="335"/>
        <pc:sldMkLst>
          <pc:docMk/>
          <pc:sldMk cId="168375236" sldId="350"/>
        </pc:sldMkLst>
      </pc:sldChg>
      <pc:sldChg chg="add">
        <pc:chgData name="Scott M" userId="91036167648715a4" providerId="LiveId" clId="{0C78CA24-C32F-4156-B373-4B1AFE8F296A}" dt="2021-03-04T15:28:53.514" v="335"/>
        <pc:sldMkLst>
          <pc:docMk/>
          <pc:sldMk cId="783419540" sldId="351"/>
        </pc:sldMkLst>
      </pc:sldChg>
      <pc:sldChg chg="add">
        <pc:chgData name="Scott M" userId="91036167648715a4" providerId="LiveId" clId="{0C78CA24-C32F-4156-B373-4B1AFE8F296A}" dt="2021-03-04T15:28:53.514" v="335"/>
        <pc:sldMkLst>
          <pc:docMk/>
          <pc:sldMk cId="4250090002" sldId="352"/>
        </pc:sldMkLst>
      </pc:sldChg>
      <pc:sldChg chg="add">
        <pc:chgData name="Scott M" userId="91036167648715a4" providerId="LiveId" clId="{0C78CA24-C32F-4156-B373-4B1AFE8F296A}" dt="2021-03-04T15:28:53.514" v="335"/>
        <pc:sldMkLst>
          <pc:docMk/>
          <pc:sldMk cId="0" sldId="353"/>
        </pc:sldMkLst>
      </pc:sldChg>
      <pc:sldChg chg="add">
        <pc:chgData name="Scott M" userId="91036167648715a4" providerId="LiveId" clId="{0C78CA24-C32F-4156-B373-4B1AFE8F296A}" dt="2021-03-04T15:28:53.514" v="335"/>
        <pc:sldMkLst>
          <pc:docMk/>
          <pc:sldMk cId="1522655052" sldId="354"/>
        </pc:sldMkLst>
      </pc:sldChg>
      <pc:sldChg chg="add">
        <pc:chgData name="Scott M" userId="91036167648715a4" providerId="LiveId" clId="{0C78CA24-C32F-4156-B373-4B1AFE8F296A}" dt="2021-03-04T15:28:53.514" v="335"/>
        <pc:sldMkLst>
          <pc:docMk/>
          <pc:sldMk cId="1501949085" sldId="355"/>
        </pc:sldMkLst>
      </pc:sldChg>
      <pc:sldChg chg="add">
        <pc:chgData name="Scott M" userId="91036167648715a4" providerId="LiveId" clId="{0C78CA24-C32F-4156-B373-4B1AFE8F296A}" dt="2021-03-04T15:28:53.514" v="335"/>
        <pc:sldMkLst>
          <pc:docMk/>
          <pc:sldMk cId="1049252384" sldId="356"/>
        </pc:sldMkLst>
      </pc:sldChg>
      <pc:sldChg chg="add">
        <pc:chgData name="Scott M" userId="91036167648715a4" providerId="LiveId" clId="{0C78CA24-C32F-4156-B373-4B1AFE8F296A}" dt="2021-03-04T15:28:53.514" v="335"/>
        <pc:sldMkLst>
          <pc:docMk/>
          <pc:sldMk cId="1538999454" sldId="357"/>
        </pc:sldMkLst>
      </pc:sldChg>
      <pc:sldChg chg="add">
        <pc:chgData name="Scott M" userId="91036167648715a4" providerId="LiveId" clId="{0C78CA24-C32F-4156-B373-4B1AFE8F296A}" dt="2021-03-04T15:28:53.514" v="335"/>
        <pc:sldMkLst>
          <pc:docMk/>
          <pc:sldMk cId="2479523391" sldId="358"/>
        </pc:sldMkLst>
      </pc:sldChg>
      <pc:sldChg chg="add">
        <pc:chgData name="Scott M" userId="91036167648715a4" providerId="LiveId" clId="{0C78CA24-C32F-4156-B373-4B1AFE8F296A}" dt="2021-03-04T15:28:53.514" v="335"/>
        <pc:sldMkLst>
          <pc:docMk/>
          <pc:sldMk cId="4286734504" sldId="359"/>
        </pc:sldMkLst>
      </pc:sldChg>
      <pc:sldChg chg="add">
        <pc:chgData name="Scott M" userId="91036167648715a4" providerId="LiveId" clId="{0C78CA24-C32F-4156-B373-4B1AFE8F296A}" dt="2021-03-04T15:28:53.514" v="335"/>
        <pc:sldMkLst>
          <pc:docMk/>
          <pc:sldMk cId="754233174" sldId="360"/>
        </pc:sldMkLst>
      </pc:sldChg>
      <pc:sldChg chg="add">
        <pc:chgData name="Scott M" userId="91036167648715a4" providerId="LiveId" clId="{0C78CA24-C32F-4156-B373-4B1AFE8F296A}" dt="2021-03-04T15:28:53.514" v="335"/>
        <pc:sldMkLst>
          <pc:docMk/>
          <pc:sldMk cId="3567612737" sldId="361"/>
        </pc:sldMkLst>
      </pc:sldChg>
      <pc:sldChg chg="add">
        <pc:chgData name="Scott M" userId="91036167648715a4" providerId="LiveId" clId="{0C78CA24-C32F-4156-B373-4B1AFE8F296A}" dt="2021-03-04T15:28:53.514" v="335"/>
        <pc:sldMkLst>
          <pc:docMk/>
          <pc:sldMk cId="2118839284" sldId="362"/>
        </pc:sldMkLst>
      </pc:sldChg>
      <pc:sldChg chg="add">
        <pc:chgData name="Scott M" userId="91036167648715a4" providerId="LiveId" clId="{0C78CA24-C32F-4156-B373-4B1AFE8F296A}" dt="2021-03-04T15:28:53.514" v="335"/>
        <pc:sldMkLst>
          <pc:docMk/>
          <pc:sldMk cId="1842549864" sldId="363"/>
        </pc:sldMkLst>
      </pc:sldChg>
      <pc:sldChg chg="add">
        <pc:chgData name="Scott M" userId="91036167648715a4" providerId="LiveId" clId="{0C78CA24-C32F-4156-B373-4B1AFE8F296A}" dt="2021-03-04T15:28:53.514" v="335"/>
        <pc:sldMkLst>
          <pc:docMk/>
          <pc:sldMk cId="3602507487" sldId="364"/>
        </pc:sldMkLst>
      </pc:sldChg>
      <pc:sldChg chg="addSp delSp modSp add mod">
        <pc:chgData name="Scott M" userId="91036167648715a4" providerId="LiveId" clId="{0C78CA24-C32F-4156-B373-4B1AFE8F296A}" dt="2021-03-05T02:47:00.120" v="12253" actId="478"/>
        <pc:sldMkLst>
          <pc:docMk/>
          <pc:sldMk cId="637615047" sldId="365"/>
        </pc:sldMkLst>
        <pc:spChg chg="add del mod">
          <ac:chgData name="Scott M" userId="91036167648715a4" providerId="LiveId" clId="{0C78CA24-C32F-4156-B373-4B1AFE8F296A}" dt="2021-03-05T02:47:00.120" v="12253" actId="478"/>
          <ac:spMkLst>
            <pc:docMk/>
            <pc:sldMk cId="637615047" sldId="365"/>
            <ac:spMk id="3" creationId="{332FD42E-935F-48DA-AF2D-359D4F8F691B}"/>
          </ac:spMkLst>
        </pc:spChg>
        <pc:spChg chg="mod">
          <ac:chgData name="Scott M" userId="91036167648715a4" providerId="LiveId" clId="{0C78CA24-C32F-4156-B373-4B1AFE8F296A}" dt="2021-03-04T15:29:43.047" v="344" actId="20577"/>
          <ac:spMkLst>
            <pc:docMk/>
            <pc:sldMk cId="637615047" sldId="365"/>
            <ac:spMk id="347" creationId="{00000000-0000-0000-0000-000000000000}"/>
          </ac:spMkLst>
        </pc:spChg>
        <pc:spChg chg="del">
          <ac:chgData name="Scott M" userId="91036167648715a4" providerId="LiveId" clId="{0C78CA24-C32F-4156-B373-4B1AFE8F296A}" dt="2021-03-05T02:46:58.602" v="12252" actId="478"/>
          <ac:spMkLst>
            <pc:docMk/>
            <pc:sldMk cId="637615047" sldId="365"/>
            <ac:spMk id="348" creationId="{00000000-0000-0000-0000-000000000000}"/>
          </ac:spMkLst>
        </pc:spChg>
        <pc:spChg chg="mod">
          <ac:chgData name="Scott M" userId="91036167648715a4" providerId="LiveId" clId="{0C78CA24-C32F-4156-B373-4B1AFE8F296A}" dt="2021-03-05T02:18:48.181" v="11033" actId="20577"/>
          <ac:spMkLst>
            <pc:docMk/>
            <pc:sldMk cId="637615047" sldId="365"/>
            <ac:spMk id="349" creationId="{00000000-0000-0000-0000-000000000000}"/>
          </ac:spMkLst>
        </pc:spChg>
      </pc:sldChg>
      <pc:sldChg chg="addSp delSp modSp add mod">
        <pc:chgData name="Scott M" userId="91036167648715a4" providerId="LiveId" clId="{0C78CA24-C32F-4156-B373-4B1AFE8F296A}" dt="2021-03-04T15:33:39.199" v="362" actId="478"/>
        <pc:sldMkLst>
          <pc:docMk/>
          <pc:sldMk cId="3132669333" sldId="366"/>
        </pc:sldMkLst>
        <pc:spChg chg="del mod ord topLvl">
          <ac:chgData name="Scott M" userId="91036167648715a4" providerId="LiveId" clId="{0C78CA24-C32F-4156-B373-4B1AFE8F296A}" dt="2021-03-04T15:33:39.199" v="362" actId="478"/>
          <ac:spMkLst>
            <pc:docMk/>
            <pc:sldMk cId="3132669333" sldId="366"/>
            <ac:spMk id="25" creationId="{0B1F5571-4325-4DC7-AAFC-A66E3915BCA9}"/>
          </ac:spMkLst>
        </pc:spChg>
        <pc:spChg chg="del mod topLvl">
          <ac:chgData name="Scott M" userId="91036167648715a4" providerId="LiveId" clId="{0C78CA24-C32F-4156-B373-4B1AFE8F296A}" dt="2021-03-04T15:32:16.595" v="355" actId="478"/>
          <ac:spMkLst>
            <pc:docMk/>
            <pc:sldMk cId="3132669333" sldId="366"/>
            <ac:spMk id="26" creationId="{61334FB8-3748-46D4-A23F-9A0381B252F7}"/>
          </ac:spMkLst>
        </pc:spChg>
        <pc:grpChg chg="add del mod">
          <ac:chgData name="Scott M" userId="91036167648715a4" providerId="LiveId" clId="{0C78CA24-C32F-4156-B373-4B1AFE8F296A}" dt="2021-03-04T15:32:16.595" v="355" actId="478"/>
          <ac:grpSpMkLst>
            <pc:docMk/>
            <pc:sldMk cId="3132669333" sldId="366"/>
            <ac:grpSpMk id="24" creationId="{5A378AF6-1D95-4167-A10F-16FFCAF77A41}"/>
          </ac:grpSpMkLst>
        </pc:grpChg>
      </pc:sldChg>
      <pc:sldChg chg="addSp delSp modSp add mod">
        <pc:chgData name="Scott M" userId="91036167648715a4" providerId="LiveId" clId="{0C78CA24-C32F-4156-B373-4B1AFE8F296A}" dt="2021-03-04T22:16:23.778" v="3642" actId="14100"/>
        <pc:sldMkLst>
          <pc:docMk/>
          <pc:sldMk cId="2296821061" sldId="367"/>
        </pc:sldMkLst>
        <pc:spChg chg="del">
          <ac:chgData name="Scott M" userId="91036167648715a4" providerId="LiveId" clId="{0C78CA24-C32F-4156-B373-4B1AFE8F296A}" dt="2021-03-04T22:15:29.919" v="3626" actId="478"/>
          <ac:spMkLst>
            <pc:docMk/>
            <pc:sldMk cId="2296821061" sldId="367"/>
            <ac:spMk id="9" creationId="{F3C9DA0C-DB8B-4BB9-BE5B-D7D3D5367459}"/>
          </ac:spMkLst>
        </pc:spChg>
        <pc:spChg chg="mod">
          <ac:chgData name="Scott M" userId="91036167648715a4" providerId="LiveId" clId="{0C78CA24-C32F-4156-B373-4B1AFE8F296A}" dt="2021-03-04T22:15:26.996" v="3625" actId="14100"/>
          <ac:spMkLst>
            <pc:docMk/>
            <pc:sldMk cId="2296821061" sldId="367"/>
            <ac:spMk id="12" creationId="{7F0B5F8D-EE43-4485-90D4-778EFDA92C86}"/>
          </ac:spMkLst>
        </pc:spChg>
        <pc:spChg chg="del">
          <ac:chgData name="Scott M" userId="91036167648715a4" providerId="LiveId" clId="{0C78CA24-C32F-4156-B373-4B1AFE8F296A}" dt="2021-03-04T22:15:37.369" v="3627" actId="478"/>
          <ac:spMkLst>
            <pc:docMk/>
            <pc:sldMk cId="2296821061" sldId="367"/>
            <ac:spMk id="15" creationId="{0676F91A-8EB8-41B0-A966-216B8C901CB4}"/>
          </ac:spMkLst>
        </pc:spChg>
        <pc:spChg chg="mod">
          <ac:chgData name="Scott M" userId="91036167648715a4" providerId="LiveId" clId="{0C78CA24-C32F-4156-B373-4B1AFE8F296A}" dt="2021-03-04T22:15:48.103" v="3629" actId="14100"/>
          <ac:spMkLst>
            <pc:docMk/>
            <pc:sldMk cId="2296821061" sldId="367"/>
            <ac:spMk id="16" creationId="{6EC31F48-D9E9-4023-8A99-E5C9434BF796}"/>
          </ac:spMkLst>
        </pc:spChg>
        <pc:spChg chg="mod">
          <ac:chgData name="Scott M" userId="91036167648715a4" providerId="LiveId" clId="{0C78CA24-C32F-4156-B373-4B1AFE8F296A}" dt="2021-03-04T22:15:41.958" v="3628" actId="14100"/>
          <ac:spMkLst>
            <pc:docMk/>
            <pc:sldMk cId="2296821061" sldId="367"/>
            <ac:spMk id="17" creationId="{EA26DED7-BE17-40AC-9294-5AFFB2C0D570}"/>
          </ac:spMkLst>
        </pc:spChg>
        <pc:spChg chg="add mod">
          <ac:chgData name="Scott M" userId="91036167648715a4" providerId="LiveId" clId="{0C78CA24-C32F-4156-B373-4B1AFE8F296A}" dt="2021-03-04T22:16:23.778" v="3642" actId="14100"/>
          <ac:spMkLst>
            <pc:docMk/>
            <pc:sldMk cId="2296821061" sldId="367"/>
            <ac:spMk id="18" creationId="{E7A16519-DBA1-4928-84F9-E502FB1EACB4}"/>
          </ac:spMkLst>
        </pc:spChg>
      </pc:sldChg>
      <pc:sldChg chg="addSp delSp modSp add mod">
        <pc:chgData name="Scott M" userId="91036167648715a4" providerId="LiveId" clId="{0C78CA24-C32F-4156-B373-4B1AFE8F296A}" dt="2021-03-04T22:16:18.886" v="3639" actId="1036"/>
        <pc:sldMkLst>
          <pc:docMk/>
          <pc:sldMk cId="1236043552" sldId="368"/>
        </pc:sldMkLst>
        <pc:picChg chg="add del mod">
          <ac:chgData name="Scott M" userId="91036167648715a4" providerId="LiveId" clId="{0C78CA24-C32F-4156-B373-4B1AFE8F296A}" dt="2021-03-04T22:16:18.886" v="3639" actId="1036"/>
          <ac:picMkLst>
            <pc:docMk/>
            <pc:sldMk cId="1236043552" sldId="368"/>
            <ac:picMk id="4" creationId="{154F22F7-1976-45AC-B7AC-DC970AC8FDBA}"/>
          </ac:picMkLst>
        </pc:picChg>
      </pc:sldChg>
      <pc:sldChg chg="addSp delSp modSp add mod">
        <pc:chgData name="Scott M" userId="91036167648715a4" providerId="LiveId" clId="{0C78CA24-C32F-4156-B373-4B1AFE8F296A}" dt="2021-03-04T15:31:51.485" v="350" actId="478"/>
        <pc:sldMkLst>
          <pc:docMk/>
          <pc:sldMk cId="1819041655" sldId="369"/>
        </pc:sldMkLst>
        <pc:spChg chg="add del mod ord">
          <ac:chgData name="Scott M" userId="91036167648715a4" providerId="LiveId" clId="{0C78CA24-C32F-4156-B373-4B1AFE8F296A}" dt="2021-03-04T15:31:51.485" v="350" actId="478"/>
          <ac:spMkLst>
            <pc:docMk/>
            <pc:sldMk cId="1819041655" sldId="369"/>
            <ac:spMk id="3" creationId="{313EF7B8-7662-4325-95CC-AA0A2ED3567A}"/>
          </ac:spMkLst>
        </pc:spChg>
      </pc:sldChg>
      <pc:sldChg chg="addSp delSp modSp add mod">
        <pc:chgData name="Scott M" userId="91036167648715a4" providerId="LiveId" clId="{0C78CA24-C32F-4156-B373-4B1AFE8F296A}" dt="2021-03-05T02:47:16.089" v="12255" actId="478"/>
        <pc:sldMkLst>
          <pc:docMk/>
          <pc:sldMk cId="557448988" sldId="370"/>
        </pc:sldMkLst>
        <pc:spChg chg="add del mod">
          <ac:chgData name="Scott M" userId="91036167648715a4" providerId="LiveId" clId="{0C78CA24-C32F-4156-B373-4B1AFE8F296A}" dt="2021-03-05T02:47:16.089" v="12255" actId="478"/>
          <ac:spMkLst>
            <pc:docMk/>
            <pc:sldMk cId="557448988" sldId="370"/>
            <ac:spMk id="3" creationId="{EEC522AC-290E-492E-97AF-328838B06B5F}"/>
          </ac:spMkLst>
        </pc:spChg>
        <pc:spChg chg="mod">
          <ac:chgData name="Scott M" userId="91036167648715a4" providerId="LiveId" clId="{0C78CA24-C32F-4156-B373-4B1AFE8F296A}" dt="2021-03-04T15:34:28.717" v="386" actId="20577"/>
          <ac:spMkLst>
            <pc:docMk/>
            <pc:sldMk cId="557448988" sldId="370"/>
            <ac:spMk id="347" creationId="{00000000-0000-0000-0000-000000000000}"/>
          </ac:spMkLst>
        </pc:spChg>
        <pc:spChg chg="del mod">
          <ac:chgData name="Scott M" userId="91036167648715a4" providerId="LiveId" clId="{0C78CA24-C32F-4156-B373-4B1AFE8F296A}" dt="2021-03-05T02:47:10.723" v="12254" actId="478"/>
          <ac:spMkLst>
            <pc:docMk/>
            <pc:sldMk cId="557448988" sldId="370"/>
            <ac:spMk id="348" creationId="{00000000-0000-0000-0000-000000000000}"/>
          </ac:spMkLst>
        </pc:spChg>
        <pc:spChg chg="mod">
          <ac:chgData name="Scott M" userId="91036167648715a4" providerId="LiveId" clId="{0C78CA24-C32F-4156-B373-4B1AFE8F296A}" dt="2021-03-05T02:18:57.819" v="11035" actId="20577"/>
          <ac:spMkLst>
            <pc:docMk/>
            <pc:sldMk cId="557448988" sldId="370"/>
            <ac:spMk id="349" creationId="{00000000-0000-0000-0000-000000000000}"/>
          </ac:spMkLst>
        </pc:spChg>
      </pc:sldChg>
      <pc:sldChg chg="add">
        <pc:chgData name="Scott M" userId="91036167648715a4" providerId="LiveId" clId="{0C78CA24-C32F-4156-B373-4B1AFE8F296A}" dt="2021-03-04T15:35:13.920" v="387"/>
        <pc:sldMkLst>
          <pc:docMk/>
          <pc:sldMk cId="0" sldId="371"/>
        </pc:sldMkLst>
      </pc:sldChg>
      <pc:sldChg chg="addSp delSp modSp add mod">
        <pc:chgData name="Scott M" userId="91036167648715a4" providerId="LiveId" clId="{0C78CA24-C32F-4156-B373-4B1AFE8F296A}" dt="2021-03-05T02:51:44.579" v="12278" actId="1076"/>
        <pc:sldMkLst>
          <pc:docMk/>
          <pc:sldMk cId="2261143271" sldId="372"/>
        </pc:sldMkLst>
        <pc:spChg chg="mod">
          <ac:chgData name="Scott M" userId="91036167648715a4" providerId="LiveId" clId="{0C78CA24-C32F-4156-B373-4B1AFE8F296A}" dt="2021-03-05T02:48:08.256" v="12256"/>
          <ac:spMkLst>
            <pc:docMk/>
            <pc:sldMk cId="2261143271" sldId="372"/>
            <ac:spMk id="34" creationId="{3AE72CD3-955C-4F3F-8CD3-F793B95550D1}"/>
          </ac:spMkLst>
        </pc:spChg>
        <pc:spChg chg="mod">
          <ac:chgData name="Scott M" userId="91036167648715a4" providerId="LiveId" clId="{0C78CA24-C32F-4156-B373-4B1AFE8F296A}" dt="2021-03-05T02:48:08.256" v="12256"/>
          <ac:spMkLst>
            <pc:docMk/>
            <pc:sldMk cId="2261143271" sldId="372"/>
            <ac:spMk id="35" creationId="{A5D2415A-6FC8-47DE-8E0B-BB3091611046}"/>
          </ac:spMkLst>
        </pc:spChg>
        <pc:spChg chg="mod">
          <ac:chgData name="Scott M" userId="91036167648715a4" providerId="LiveId" clId="{0C78CA24-C32F-4156-B373-4B1AFE8F296A}" dt="2021-03-05T02:48:08.256" v="12256"/>
          <ac:spMkLst>
            <pc:docMk/>
            <pc:sldMk cId="2261143271" sldId="372"/>
            <ac:spMk id="36" creationId="{9FCA2A90-7181-43AB-8B0F-E3173F4CBC9A}"/>
          </ac:spMkLst>
        </pc:spChg>
        <pc:spChg chg="mod">
          <ac:chgData name="Scott M" userId="91036167648715a4" providerId="LiveId" clId="{0C78CA24-C32F-4156-B373-4B1AFE8F296A}" dt="2021-03-05T02:48:08.256" v="12256"/>
          <ac:spMkLst>
            <pc:docMk/>
            <pc:sldMk cId="2261143271" sldId="372"/>
            <ac:spMk id="37" creationId="{273639FB-1E85-47B9-8EBB-20F63DBA0976}"/>
          </ac:spMkLst>
        </pc:spChg>
        <pc:spChg chg="mod">
          <ac:chgData name="Scott M" userId="91036167648715a4" providerId="LiveId" clId="{0C78CA24-C32F-4156-B373-4B1AFE8F296A}" dt="2021-03-05T02:48:08.256" v="12256"/>
          <ac:spMkLst>
            <pc:docMk/>
            <pc:sldMk cId="2261143271" sldId="372"/>
            <ac:spMk id="38" creationId="{6A488797-34AD-497A-B33E-D201E453758F}"/>
          </ac:spMkLst>
        </pc:spChg>
        <pc:spChg chg="mod">
          <ac:chgData name="Scott M" userId="91036167648715a4" providerId="LiveId" clId="{0C78CA24-C32F-4156-B373-4B1AFE8F296A}" dt="2021-03-05T02:48:08.256" v="12256"/>
          <ac:spMkLst>
            <pc:docMk/>
            <pc:sldMk cId="2261143271" sldId="372"/>
            <ac:spMk id="39" creationId="{ADEBD05B-9ACD-4EC6-B17E-E30546F37463}"/>
          </ac:spMkLst>
        </pc:spChg>
        <pc:spChg chg="mod">
          <ac:chgData name="Scott M" userId="91036167648715a4" providerId="LiveId" clId="{0C78CA24-C32F-4156-B373-4B1AFE8F296A}" dt="2021-03-05T02:48:44.734" v="12261"/>
          <ac:spMkLst>
            <pc:docMk/>
            <pc:sldMk cId="2261143271" sldId="372"/>
            <ac:spMk id="41" creationId="{577CBBFD-7B84-4BDB-A6D8-0F9701B9ABCB}"/>
          </ac:spMkLst>
        </pc:spChg>
        <pc:spChg chg="mod">
          <ac:chgData name="Scott M" userId="91036167648715a4" providerId="LiveId" clId="{0C78CA24-C32F-4156-B373-4B1AFE8F296A}" dt="2021-03-05T02:48:44.734" v="12261"/>
          <ac:spMkLst>
            <pc:docMk/>
            <pc:sldMk cId="2261143271" sldId="372"/>
            <ac:spMk id="42" creationId="{1E45535E-FEFC-428A-8DFB-3F3BFADFC9D3}"/>
          </ac:spMkLst>
        </pc:spChg>
        <pc:spChg chg="mod">
          <ac:chgData name="Scott M" userId="91036167648715a4" providerId="LiveId" clId="{0C78CA24-C32F-4156-B373-4B1AFE8F296A}" dt="2021-03-05T02:48:44.734" v="12261"/>
          <ac:spMkLst>
            <pc:docMk/>
            <pc:sldMk cId="2261143271" sldId="372"/>
            <ac:spMk id="43" creationId="{FD40B592-E2B6-4D23-9E88-A034DDADE996}"/>
          </ac:spMkLst>
        </pc:spChg>
        <pc:spChg chg="mod">
          <ac:chgData name="Scott M" userId="91036167648715a4" providerId="LiveId" clId="{0C78CA24-C32F-4156-B373-4B1AFE8F296A}" dt="2021-03-05T02:48:44.734" v="12261"/>
          <ac:spMkLst>
            <pc:docMk/>
            <pc:sldMk cId="2261143271" sldId="372"/>
            <ac:spMk id="44" creationId="{666B5587-55BB-4E1B-903F-2E33B71D8CC9}"/>
          </ac:spMkLst>
        </pc:spChg>
        <pc:spChg chg="mod">
          <ac:chgData name="Scott M" userId="91036167648715a4" providerId="LiveId" clId="{0C78CA24-C32F-4156-B373-4B1AFE8F296A}" dt="2021-03-05T02:48:44.734" v="12261"/>
          <ac:spMkLst>
            <pc:docMk/>
            <pc:sldMk cId="2261143271" sldId="372"/>
            <ac:spMk id="45" creationId="{B8EB6FD6-FA9E-4FDA-B908-7719FC9C615C}"/>
          </ac:spMkLst>
        </pc:spChg>
        <pc:spChg chg="mod">
          <ac:chgData name="Scott M" userId="91036167648715a4" providerId="LiveId" clId="{0C78CA24-C32F-4156-B373-4B1AFE8F296A}" dt="2021-03-05T02:48:44.734" v="12261"/>
          <ac:spMkLst>
            <pc:docMk/>
            <pc:sldMk cId="2261143271" sldId="372"/>
            <ac:spMk id="46" creationId="{458F0D50-B3F7-4F0A-B59B-A6384B9F6A58}"/>
          </ac:spMkLst>
        </pc:spChg>
        <pc:spChg chg="add mod">
          <ac:chgData name="Scott M" userId="91036167648715a4" providerId="LiveId" clId="{0C78CA24-C32F-4156-B373-4B1AFE8F296A}" dt="2021-03-05T02:51:33.200" v="12276" actId="1076"/>
          <ac:spMkLst>
            <pc:docMk/>
            <pc:sldMk cId="2261143271" sldId="372"/>
            <ac:spMk id="47" creationId="{235A76FE-E9EF-4571-BA9F-B19085CBD3F5}"/>
          </ac:spMkLst>
        </pc:spChg>
        <pc:spChg chg="add mod">
          <ac:chgData name="Scott M" userId="91036167648715a4" providerId="LiveId" clId="{0C78CA24-C32F-4156-B373-4B1AFE8F296A}" dt="2021-03-05T02:51:44.579" v="12278" actId="1076"/>
          <ac:spMkLst>
            <pc:docMk/>
            <pc:sldMk cId="2261143271" sldId="372"/>
            <ac:spMk id="48" creationId="{64E8F41E-CEF9-4BFE-8493-C2E260C84F3C}"/>
          </ac:spMkLst>
        </pc:spChg>
        <pc:grpChg chg="add mod">
          <ac:chgData name="Scott M" userId="91036167648715a4" providerId="LiveId" clId="{0C78CA24-C32F-4156-B373-4B1AFE8F296A}" dt="2021-03-05T02:48:32.802" v="12259" actId="1076"/>
          <ac:grpSpMkLst>
            <pc:docMk/>
            <pc:sldMk cId="2261143271" sldId="372"/>
            <ac:grpSpMk id="33" creationId="{52F6EFFF-3BD8-4C1F-8148-EAE7371230C2}"/>
          </ac:grpSpMkLst>
        </pc:grpChg>
        <pc:grpChg chg="add mod">
          <ac:chgData name="Scott M" userId="91036167648715a4" providerId="LiveId" clId="{0C78CA24-C32F-4156-B373-4B1AFE8F296A}" dt="2021-03-05T02:49:01.821" v="12262" actId="1076"/>
          <ac:grpSpMkLst>
            <pc:docMk/>
            <pc:sldMk cId="2261143271" sldId="372"/>
            <ac:grpSpMk id="40" creationId="{F570673A-0143-49B0-9C58-DA81BA47089B}"/>
          </ac:grpSpMkLst>
        </pc:grpChg>
        <pc:grpChg chg="del">
          <ac:chgData name="Scott M" userId="91036167648715a4" providerId="LiveId" clId="{0C78CA24-C32F-4156-B373-4B1AFE8F296A}" dt="2021-03-05T02:48:17.716" v="12258" actId="478"/>
          <ac:grpSpMkLst>
            <pc:docMk/>
            <pc:sldMk cId="2261143271" sldId="372"/>
            <ac:grpSpMk id="455" creationId="{00000000-0000-0000-0000-000000000000}"/>
          </ac:grpSpMkLst>
        </pc:grpChg>
        <pc:grpChg chg="del">
          <ac:chgData name="Scott M" userId="91036167648715a4" providerId="LiveId" clId="{0C78CA24-C32F-4156-B373-4B1AFE8F296A}" dt="2021-03-05T02:51:25.974" v="12275" actId="478"/>
          <ac:grpSpMkLst>
            <pc:docMk/>
            <pc:sldMk cId="2261143271" sldId="372"/>
            <ac:grpSpMk id="461" creationId="{00000000-0000-0000-0000-000000000000}"/>
          </ac:grpSpMkLst>
        </pc:grpChg>
        <pc:grpChg chg="del">
          <ac:chgData name="Scott M" userId="91036167648715a4" providerId="LiveId" clId="{0C78CA24-C32F-4156-B373-4B1AFE8F296A}" dt="2021-03-05T02:48:43.909" v="12260" actId="478"/>
          <ac:grpSpMkLst>
            <pc:docMk/>
            <pc:sldMk cId="2261143271" sldId="372"/>
            <ac:grpSpMk id="475" creationId="{00000000-0000-0000-0000-000000000000}"/>
          </ac:grpSpMkLst>
        </pc:grpChg>
        <pc:grpChg chg="del">
          <ac:chgData name="Scott M" userId="91036167648715a4" providerId="LiveId" clId="{0C78CA24-C32F-4156-B373-4B1AFE8F296A}" dt="2021-03-05T02:51:37.140" v="12277" actId="478"/>
          <ac:grpSpMkLst>
            <pc:docMk/>
            <pc:sldMk cId="2261143271" sldId="372"/>
            <ac:grpSpMk id="479" creationId="{00000000-0000-0000-0000-000000000000}"/>
          </ac:grpSpMkLst>
        </pc:grpChg>
      </pc:sldChg>
      <pc:sldChg chg="addSp delSp modSp add mod">
        <pc:chgData name="Scott M" userId="91036167648715a4" providerId="LiveId" clId="{0C78CA24-C32F-4156-B373-4B1AFE8F296A}" dt="2021-03-05T02:51:49.910" v="12279" actId="478"/>
        <pc:sldMkLst>
          <pc:docMk/>
          <pc:sldMk cId="1217282204" sldId="373"/>
        </pc:sldMkLst>
        <pc:spChg chg="mod">
          <ac:chgData name="Scott M" userId="91036167648715a4" providerId="LiveId" clId="{0C78CA24-C32F-4156-B373-4B1AFE8F296A}" dt="2021-03-05T02:50:07.686" v="12263"/>
          <ac:spMkLst>
            <pc:docMk/>
            <pc:sldMk cId="1217282204" sldId="373"/>
            <ac:spMk id="34" creationId="{D6844C6F-22BB-4CC8-9208-2EB9CA28D010}"/>
          </ac:spMkLst>
        </pc:spChg>
        <pc:spChg chg="mod">
          <ac:chgData name="Scott M" userId="91036167648715a4" providerId="LiveId" clId="{0C78CA24-C32F-4156-B373-4B1AFE8F296A}" dt="2021-03-05T02:50:07.686" v="12263"/>
          <ac:spMkLst>
            <pc:docMk/>
            <pc:sldMk cId="1217282204" sldId="373"/>
            <ac:spMk id="35" creationId="{72549043-2C89-480B-B8A9-C5E011358223}"/>
          </ac:spMkLst>
        </pc:spChg>
        <pc:spChg chg="mod">
          <ac:chgData name="Scott M" userId="91036167648715a4" providerId="LiveId" clId="{0C78CA24-C32F-4156-B373-4B1AFE8F296A}" dt="2021-03-05T02:50:07.686" v="12263"/>
          <ac:spMkLst>
            <pc:docMk/>
            <pc:sldMk cId="1217282204" sldId="373"/>
            <ac:spMk id="36" creationId="{40BEE92F-F6F2-42B8-8689-66711FE55267}"/>
          </ac:spMkLst>
        </pc:spChg>
        <pc:spChg chg="mod">
          <ac:chgData name="Scott M" userId="91036167648715a4" providerId="LiveId" clId="{0C78CA24-C32F-4156-B373-4B1AFE8F296A}" dt="2021-03-05T02:50:07.686" v="12263"/>
          <ac:spMkLst>
            <pc:docMk/>
            <pc:sldMk cId="1217282204" sldId="373"/>
            <ac:spMk id="37" creationId="{E316DB6B-B2DA-4983-9583-0931D4031508}"/>
          </ac:spMkLst>
        </pc:spChg>
        <pc:spChg chg="mod">
          <ac:chgData name="Scott M" userId="91036167648715a4" providerId="LiveId" clId="{0C78CA24-C32F-4156-B373-4B1AFE8F296A}" dt="2021-03-05T02:50:07.686" v="12263"/>
          <ac:spMkLst>
            <pc:docMk/>
            <pc:sldMk cId="1217282204" sldId="373"/>
            <ac:spMk id="38" creationId="{46302426-5622-4BE9-A787-A6F7F273492B}"/>
          </ac:spMkLst>
        </pc:spChg>
        <pc:spChg chg="mod">
          <ac:chgData name="Scott M" userId="91036167648715a4" providerId="LiveId" clId="{0C78CA24-C32F-4156-B373-4B1AFE8F296A}" dt="2021-03-05T02:50:07.686" v="12263"/>
          <ac:spMkLst>
            <pc:docMk/>
            <pc:sldMk cId="1217282204" sldId="373"/>
            <ac:spMk id="39" creationId="{8E99A187-BA0E-4091-87EA-388F9678926E}"/>
          </ac:spMkLst>
        </pc:spChg>
        <pc:spChg chg="mod">
          <ac:chgData name="Scott M" userId="91036167648715a4" providerId="LiveId" clId="{0C78CA24-C32F-4156-B373-4B1AFE8F296A}" dt="2021-03-05T02:50:07.686" v="12263"/>
          <ac:spMkLst>
            <pc:docMk/>
            <pc:sldMk cId="1217282204" sldId="373"/>
            <ac:spMk id="41" creationId="{2BCC3CED-679F-490C-9CAE-00883186C966}"/>
          </ac:spMkLst>
        </pc:spChg>
        <pc:spChg chg="mod">
          <ac:chgData name="Scott M" userId="91036167648715a4" providerId="LiveId" clId="{0C78CA24-C32F-4156-B373-4B1AFE8F296A}" dt="2021-03-05T02:50:07.686" v="12263"/>
          <ac:spMkLst>
            <pc:docMk/>
            <pc:sldMk cId="1217282204" sldId="373"/>
            <ac:spMk id="42" creationId="{BD63174C-3759-45A1-AE2F-5FA09B379D37}"/>
          </ac:spMkLst>
        </pc:spChg>
        <pc:spChg chg="mod">
          <ac:chgData name="Scott M" userId="91036167648715a4" providerId="LiveId" clId="{0C78CA24-C32F-4156-B373-4B1AFE8F296A}" dt="2021-03-05T02:50:07.686" v="12263"/>
          <ac:spMkLst>
            <pc:docMk/>
            <pc:sldMk cId="1217282204" sldId="373"/>
            <ac:spMk id="43" creationId="{6881FAA3-98F6-4526-B85C-6DE9E6D8A904}"/>
          </ac:spMkLst>
        </pc:spChg>
        <pc:spChg chg="mod">
          <ac:chgData name="Scott M" userId="91036167648715a4" providerId="LiveId" clId="{0C78CA24-C32F-4156-B373-4B1AFE8F296A}" dt="2021-03-05T02:50:07.686" v="12263"/>
          <ac:spMkLst>
            <pc:docMk/>
            <pc:sldMk cId="1217282204" sldId="373"/>
            <ac:spMk id="45" creationId="{9FE568A3-4382-43DD-9A6F-E2D16691C04D}"/>
          </ac:spMkLst>
        </pc:spChg>
        <pc:spChg chg="mod">
          <ac:chgData name="Scott M" userId="91036167648715a4" providerId="LiveId" clId="{0C78CA24-C32F-4156-B373-4B1AFE8F296A}" dt="2021-03-05T02:50:07.686" v="12263"/>
          <ac:spMkLst>
            <pc:docMk/>
            <pc:sldMk cId="1217282204" sldId="373"/>
            <ac:spMk id="46" creationId="{0E59BDAC-47AF-482D-96AB-A6A1025191B1}"/>
          </ac:spMkLst>
        </pc:spChg>
        <pc:spChg chg="mod">
          <ac:chgData name="Scott M" userId="91036167648715a4" providerId="LiveId" clId="{0C78CA24-C32F-4156-B373-4B1AFE8F296A}" dt="2021-03-05T02:50:07.686" v="12263"/>
          <ac:spMkLst>
            <pc:docMk/>
            <pc:sldMk cId="1217282204" sldId="373"/>
            <ac:spMk id="47" creationId="{71E3EB91-B381-4EE8-A5A3-35C01F0EDFE4}"/>
          </ac:spMkLst>
        </pc:spChg>
        <pc:spChg chg="add mod">
          <ac:chgData name="Scott M" userId="91036167648715a4" providerId="LiveId" clId="{0C78CA24-C32F-4156-B373-4B1AFE8F296A}" dt="2021-03-05T02:51:04.978" v="12270" actId="1076"/>
          <ac:spMkLst>
            <pc:docMk/>
            <pc:sldMk cId="1217282204" sldId="373"/>
            <ac:spMk id="48" creationId="{0F92EB11-D803-43E1-8FB8-0EEF494C3F63}"/>
          </ac:spMkLst>
        </pc:spChg>
        <pc:spChg chg="add mod">
          <ac:chgData name="Scott M" userId="91036167648715a4" providerId="LiveId" clId="{0C78CA24-C32F-4156-B373-4B1AFE8F296A}" dt="2021-03-05T02:51:14.678" v="12272" actId="1076"/>
          <ac:spMkLst>
            <pc:docMk/>
            <pc:sldMk cId="1217282204" sldId="373"/>
            <ac:spMk id="49" creationId="{EBEFC795-0CDE-40CA-A728-CAFE8B5749ED}"/>
          </ac:spMkLst>
        </pc:spChg>
        <pc:spChg chg="add del mod">
          <ac:chgData name="Scott M" userId="91036167648715a4" providerId="LiveId" clId="{0C78CA24-C32F-4156-B373-4B1AFE8F296A}" dt="2021-03-05T02:51:21.771" v="12273" actId="21"/>
          <ac:spMkLst>
            <pc:docMk/>
            <pc:sldMk cId="1217282204" sldId="373"/>
            <ac:spMk id="50" creationId="{F4111FE7-FC51-4700-9C39-ED177A6FA0EC}"/>
          </ac:spMkLst>
        </pc:spChg>
        <pc:spChg chg="add del mod">
          <ac:chgData name="Scott M" userId="91036167648715a4" providerId="LiveId" clId="{0C78CA24-C32F-4156-B373-4B1AFE8F296A}" dt="2021-03-05T02:51:21.771" v="12273" actId="21"/>
          <ac:spMkLst>
            <pc:docMk/>
            <pc:sldMk cId="1217282204" sldId="373"/>
            <ac:spMk id="51" creationId="{F1238612-3FE7-48CD-AF2E-203DC412EE94}"/>
          </ac:spMkLst>
        </pc:spChg>
        <pc:spChg chg="mod">
          <ac:chgData name="Scott M" userId="91036167648715a4" providerId="LiveId" clId="{0C78CA24-C32F-4156-B373-4B1AFE8F296A}" dt="2021-03-05T02:50:07.686" v="12263"/>
          <ac:spMkLst>
            <pc:docMk/>
            <pc:sldMk cId="1217282204" sldId="373"/>
            <ac:spMk id="53" creationId="{0677D823-9778-4CD4-B140-66EFEAA2447B}"/>
          </ac:spMkLst>
        </pc:spChg>
        <pc:spChg chg="mod">
          <ac:chgData name="Scott M" userId="91036167648715a4" providerId="LiveId" clId="{0C78CA24-C32F-4156-B373-4B1AFE8F296A}" dt="2021-03-05T02:50:07.686" v="12263"/>
          <ac:spMkLst>
            <pc:docMk/>
            <pc:sldMk cId="1217282204" sldId="373"/>
            <ac:spMk id="54" creationId="{7F575680-CA00-4121-BBC1-88D4D4007741}"/>
          </ac:spMkLst>
        </pc:spChg>
        <pc:spChg chg="mod">
          <ac:chgData name="Scott M" userId="91036167648715a4" providerId="LiveId" clId="{0C78CA24-C32F-4156-B373-4B1AFE8F296A}" dt="2021-03-05T02:50:07.686" v="12263"/>
          <ac:spMkLst>
            <pc:docMk/>
            <pc:sldMk cId="1217282204" sldId="373"/>
            <ac:spMk id="55" creationId="{277D79DD-D503-4964-92B0-C9CD9524D1E8}"/>
          </ac:spMkLst>
        </pc:spChg>
        <pc:spChg chg="add del mod">
          <ac:chgData name="Scott M" userId="91036167648715a4" providerId="LiveId" clId="{0C78CA24-C32F-4156-B373-4B1AFE8F296A}" dt="2021-03-05T02:51:49.910" v="12279" actId="478"/>
          <ac:spMkLst>
            <pc:docMk/>
            <pc:sldMk cId="1217282204" sldId="373"/>
            <ac:spMk id="56" creationId="{2C1A735E-5A7C-42F0-A395-D4FE8DC48411}"/>
          </ac:spMkLst>
        </pc:spChg>
        <pc:grpChg chg="add mod">
          <ac:chgData name="Scott M" userId="91036167648715a4" providerId="LiveId" clId="{0C78CA24-C32F-4156-B373-4B1AFE8F296A}" dt="2021-03-05T02:50:31.798" v="12266" actId="1076"/>
          <ac:grpSpMkLst>
            <pc:docMk/>
            <pc:sldMk cId="1217282204" sldId="373"/>
            <ac:grpSpMk id="33" creationId="{94E4BB49-245E-4933-8B2A-2A5F3334BCE8}"/>
          </ac:grpSpMkLst>
        </pc:grpChg>
        <pc:grpChg chg="add del mod">
          <ac:chgData name="Scott M" userId="91036167648715a4" providerId="LiveId" clId="{0C78CA24-C32F-4156-B373-4B1AFE8F296A}" dt="2021-03-05T02:51:49.910" v="12279" actId="478"/>
          <ac:grpSpMkLst>
            <pc:docMk/>
            <pc:sldMk cId="1217282204" sldId="373"/>
            <ac:grpSpMk id="40" creationId="{9C5C76FC-72E3-4040-B53D-C0BEE8B81DC5}"/>
          </ac:grpSpMkLst>
        </pc:grpChg>
        <pc:grpChg chg="add mod">
          <ac:chgData name="Scott M" userId="91036167648715a4" providerId="LiveId" clId="{0C78CA24-C32F-4156-B373-4B1AFE8F296A}" dt="2021-03-05T02:50:51.352" v="12268" actId="1076"/>
          <ac:grpSpMkLst>
            <pc:docMk/>
            <pc:sldMk cId="1217282204" sldId="373"/>
            <ac:grpSpMk id="44" creationId="{67EE4712-FD80-41F8-BEFD-C31C0622EEC2}"/>
          </ac:grpSpMkLst>
        </pc:grpChg>
        <pc:grpChg chg="add del mod">
          <ac:chgData name="Scott M" userId="91036167648715a4" providerId="LiveId" clId="{0C78CA24-C32F-4156-B373-4B1AFE8F296A}" dt="2021-03-05T02:51:49.910" v="12279" actId="478"/>
          <ac:grpSpMkLst>
            <pc:docMk/>
            <pc:sldMk cId="1217282204" sldId="373"/>
            <ac:grpSpMk id="52" creationId="{9E333A1A-45E6-4A4E-A78F-D2D6BC916546}"/>
          </ac:grpSpMkLst>
        </pc:grpChg>
        <pc:grpChg chg="del">
          <ac:chgData name="Scott M" userId="91036167648715a4" providerId="LiveId" clId="{0C78CA24-C32F-4156-B373-4B1AFE8F296A}" dt="2021-03-05T02:50:22.533" v="12265" actId="478"/>
          <ac:grpSpMkLst>
            <pc:docMk/>
            <pc:sldMk cId="1217282204" sldId="373"/>
            <ac:grpSpMk id="455" creationId="{00000000-0000-0000-0000-000000000000}"/>
          </ac:grpSpMkLst>
        </pc:grpChg>
        <pc:grpChg chg="del">
          <ac:chgData name="Scott M" userId="91036167648715a4" providerId="LiveId" clId="{0C78CA24-C32F-4156-B373-4B1AFE8F296A}" dt="2021-03-05T02:50:55.345" v="12269" actId="478"/>
          <ac:grpSpMkLst>
            <pc:docMk/>
            <pc:sldMk cId="1217282204" sldId="373"/>
            <ac:grpSpMk id="461" creationId="{00000000-0000-0000-0000-000000000000}"/>
          </ac:grpSpMkLst>
        </pc:grpChg>
        <pc:grpChg chg="del">
          <ac:chgData name="Scott M" userId="91036167648715a4" providerId="LiveId" clId="{0C78CA24-C32F-4156-B373-4B1AFE8F296A}" dt="2021-03-05T02:50:45.005" v="12267" actId="478"/>
          <ac:grpSpMkLst>
            <pc:docMk/>
            <pc:sldMk cId="1217282204" sldId="373"/>
            <ac:grpSpMk id="475" creationId="{00000000-0000-0000-0000-000000000000}"/>
          </ac:grpSpMkLst>
        </pc:grpChg>
        <pc:grpChg chg="del">
          <ac:chgData name="Scott M" userId="91036167648715a4" providerId="LiveId" clId="{0C78CA24-C32F-4156-B373-4B1AFE8F296A}" dt="2021-03-05T02:51:07.140" v="12271" actId="478"/>
          <ac:grpSpMkLst>
            <pc:docMk/>
            <pc:sldMk cId="1217282204" sldId="373"/>
            <ac:grpSpMk id="479" creationId="{00000000-0000-0000-0000-000000000000}"/>
          </ac:grpSpMkLst>
        </pc:grpChg>
      </pc:sldChg>
      <pc:sldChg chg="addSp delSp modSp add mod">
        <pc:chgData name="Scott M" userId="91036167648715a4" providerId="LiveId" clId="{0C78CA24-C32F-4156-B373-4B1AFE8F296A}" dt="2021-03-05T02:46:25.079" v="12247" actId="478"/>
        <pc:sldMkLst>
          <pc:docMk/>
          <pc:sldMk cId="1133535623" sldId="374"/>
        </pc:sldMkLst>
        <pc:spChg chg="add del mod">
          <ac:chgData name="Scott M" userId="91036167648715a4" providerId="LiveId" clId="{0C78CA24-C32F-4156-B373-4B1AFE8F296A}" dt="2021-03-05T02:46:25.079" v="12247" actId="478"/>
          <ac:spMkLst>
            <pc:docMk/>
            <pc:sldMk cId="1133535623" sldId="374"/>
            <ac:spMk id="3" creationId="{2BB11A00-D2A5-402F-AE34-1B823F81D4EF}"/>
          </ac:spMkLst>
        </pc:spChg>
        <pc:spChg chg="mod">
          <ac:chgData name="Scott M" userId="91036167648715a4" providerId="LiveId" clId="{0C78CA24-C32F-4156-B373-4B1AFE8F296A}" dt="2021-03-04T15:36:40.915" v="410" actId="20577"/>
          <ac:spMkLst>
            <pc:docMk/>
            <pc:sldMk cId="1133535623" sldId="374"/>
            <ac:spMk id="347" creationId="{00000000-0000-0000-0000-000000000000}"/>
          </ac:spMkLst>
        </pc:spChg>
        <pc:spChg chg="del">
          <ac:chgData name="Scott M" userId="91036167648715a4" providerId="LiveId" clId="{0C78CA24-C32F-4156-B373-4B1AFE8F296A}" dt="2021-03-05T02:46:22.633" v="12246" actId="478"/>
          <ac:spMkLst>
            <pc:docMk/>
            <pc:sldMk cId="1133535623" sldId="374"/>
            <ac:spMk id="348" creationId="{00000000-0000-0000-0000-000000000000}"/>
          </ac:spMkLst>
        </pc:spChg>
        <pc:spChg chg="mod">
          <ac:chgData name="Scott M" userId="91036167648715a4" providerId="LiveId" clId="{0C78CA24-C32F-4156-B373-4B1AFE8F296A}" dt="2021-03-05T02:19:14.149" v="11037" actId="20577"/>
          <ac:spMkLst>
            <pc:docMk/>
            <pc:sldMk cId="1133535623" sldId="374"/>
            <ac:spMk id="349" creationId="{00000000-0000-0000-0000-000000000000}"/>
          </ac:spMkLst>
        </pc:spChg>
      </pc:sldChg>
      <pc:sldChg chg="addSp delSp modSp add mod">
        <pc:chgData name="Scott M" userId="91036167648715a4" providerId="LiveId" clId="{0C78CA24-C32F-4156-B373-4B1AFE8F296A}" dt="2021-03-05T02:46:16.834" v="12245" actId="478"/>
        <pc:sldMkLst>
          <pc:docMk/>
          <pc:sldMk cId="3311906799" sldId="375"/>
        </pc:sldMkLst>
        <pc:spChg chg="add del mod">
          <ac:chgData name="Scott M" userId="91036167648715a4" providerId="LiveId" clId="{0C78CA24-C32F-4156-B373-4B1AFE8F296A}" dt="2021-03-05T02:46:16.834" v="12245" actId="478"/>
          <ac:spMkLst>
            <pc:docMk/>
            <pc:sldMk cId="3311906799" sldId="375"/>
            <ac:spMk id="3" creationId="{E12E615C-FC90-4F5D-9A15-AA0F1D97A955}"/>
          </ac:spMkLst>
        </pc:spChg>
        <pc:spChg chg="mod">
          <ac:chgData name="Scott M" userId="91036167648715a4" providerId="LiveId" clId="{0C78CA24-C32F-4156-B373-4B1AFE8F296A}" dt="2021-03-04T15:36:59.943" v="425" actId="20577"/>
          <ac:spMkLst>
            <pc:docMk/>
            <pc:sldMk cId="3311906799" sldId="375"/>
            <ac:spMk id="347" creationId="{00000000-0000-0000-0000-000000000000}"/>
          </ac:spMkLst>
        </pc:spChg>
        <pc:spChg chg="del">
          <ac:chgData name="Scott M" userId="91036167648715a4" providerId="LiveId" clId="{0C78CA24-C32F-4156-B373-4B1AFE8F296A}" dt="2021-03-05T02:46:14.568" v="12244" actId="478"/>
          <ac:spMkLst>
            <pc:docMk/>
            <pc:sldMk cId="3311906799" sldId="375"/>
            <ac:spMk id="348" creationId="{00000000-0000-0000-0000-000000000000}"/>
          </ac:spMkLst>
        </pc:spChg>
        <pc:spChg chg="mod">
          <ac:chgData name="Scott M" userId="91036167648715a4" providerId="LiveId" clId="{0C78CA24-C32F-4156-B373-4B1AFE8F296A}" dt="2021-03-05T02:19:18.300" v="11039" actId="20577"/>
          <ac:spMkLst>
            <pc:docMk/>
            <pc:sldMk cId="3311906799" sldId="375"/>
            <ac:spMk id="349" creationId="{00000000-0000-0000-0000-000000000000}"/>
          </ac:spMkLst>
        </pc:spChg>
      </pc:sldChg>
      <pc:sldChg chg="addSp modSp add mod">
        <pc:chgData name="Scott M" userId="91036167648715a4" providerId="LiveId" clId="{0C78CA24-C32F-4156-B373-4B1AFE8F296A}" dt="2021-03-04T21:45:14.442" v="2937" actId="1076"/>
        <pc:sldMkLst>
          <pc:docMk/>
          <pc:sldMk cId="1174214992" sldId="376"/>
        </pc:sldMkLst>
        <pc:spChg chg="mod">
          <ac:chgData name="Scott M" userId="91036167648715a4" providerId="LiveId" clId="{0C78CA24-C32F-4156-B373-4B1AFE8F296A}" dt="2021-03-04T21:44:59.220" v="2933" actId="6549"/>
          <ac:spMkLst>
            <pc:docMk/>
            <pc:sldMk cId="1174214992" sldId="376"/>
            <ac:spMk id="9" creationId="{711DA23F-96C8-4E46-855B-17205341C2ED}"/>
          </ac:spMkLst>
        </pc:spChg>
        <pc:spChg chg="add mod">
          <ac:chgData name="Scott M" userId="91036167648715a4" providerId="LiveId" clId="{0C78CA24-C32F-4156-B373-4B1AFE8F296A}" dt="2021-03-04T21:44:45.243" v="2929" actId="1076"/>
          <ac:spMkLst>
            <pc:docMk/>
            <pc:sldMk cId="1174214992" sldId="376"/>
            <ac:spMk id="10" creationId="{081CBF8A-F9C3-4BE0-9A9A-E7C66DE2AA26}"/>
          </ac:spMkLst>
        </pc:spChg>
        <pc:spChg chg="add mod">
          <ac:chgData name="Scott M" userId="91036167648715a4" providerId="LiveId" clId="{0C78CA24-C32F-4156-B373-4B1AFE8F296A}" dt="2021-03-04T21:45:07.984" v="2935" actId="1076"/>
          <ac:spMkLst>
            <pc:docMk/>
            <pc:sldMk cId="1174214992" sldId="376"/>
            <ac:spMk id="11" creationId="{E9AF70DC-E8A2-4CB3-9A5E-46748EE31631}"/>
          </ac:spMkLst>
        </pc:spChg>
        <pc:spChg chg="add mod">
          <ac:chgData name="Scott M" userId="91036167648715a4" providerId="LiveId" clId="{0C78CA24-C32F-4156-B373-4B1AFE8F296A}" dt="2021-03-04T21:45:14.442" v="2937" actId="1076"/>
          <ac:spMkLst>
            <pc:docMk/>
            <pc:sldMk cId="1174214992" sldId="376"/>
            <ac:spMk id="12" creationId="{A9BCAD22-76E0-4848-A064-EF433C9CA68C}"/>
          </ac:spMkLst>
        </pc:spChg>
        <pc:spChg chg="mod">
          <ac:chgData name="Scott M" userId="91036167648715a4" providerId="LiveId" clId="{0C78CA24-C32F-4156-B373-4B1AFE8F296A}" dt="2021-03-04T16:29:44.883" v="1213" actId="20577"/>
          <ac:spMkLst>
            <pc:docMk/>
            <pc:sldMk cId="1174214992" sldId="376"/>
            <ac:spMk id="21" creationId="{F3AFA647-8473-4273-863D-FDF841FDCA39}"/>
          </ac:spMkLst>
        </pc:spChg>
        <pc:spChg chg="mod">
          <ac:chgData name="Scott M" userId="91036167648715a4" providerId="LiveId" clId="{0C78CA24-C32F-4156-B373-4B1AFE8F296A}" dt="2021-03-04T16:38:12.271" v="1702" actId="20577"/>
          <ac:spMkLst>
            <pc:docMk/>
            <pc:sldMk cId="1174214992" sldId="376"/>
            <ac:spMk id="22" creationId="{84F175E7-750A-4704-B4F6-5AD277A2AE87}"/>
          </ac:spMkLst>
        </pc:spChg>
        <pc:spChg chg="mod">
          <ac:chgData name="Scott M" userId="91036167648715a4" providerId="LiveId" clId="{0C78CA24-C32F-4156-B373-4B1AFE8F296A}" dt="2021-03-04T16:29:51.884" v="1225" actId="20577"/>
          <ac:spMkLst>
            <pc:docMk/>
            <pc:sldMk cId="1174214992" sldId="376"/>
            <ac:spMk id="23" creationId="{ABACE9C4-0BB9-4A3F-90F7-0F8EA2B9CEB4}"/>
          </ac:spMkLst>
        </pc:spChg>
        <pc:spChg chg="mod">
          <ac:chgData name="Scott M" userId="91036167648715a4" providerId="LiveId" clId="{0C78CA24-C32F-4156-B373-4B1AFE8F296A}" dt="2021-03-04T16:40:28.995" v="1875" actId="20577"/>
          <ac:spMkLst>
            <pc:docMk/>
            <pc:sldMk cId="1174214992" sldId="376"/>
            <ac:spMk id="24" creationId="{10368960-2595-4CBA-8771-5C775FE63BBF}"/>
          </ac:spMkLst>
        </pc:spChg>
        <pc:spChg chg="mod">
          <ac:chgData name="Scott M" userId="91036167648715a4" providerId="LiveId" clId="{0C78CA24-C32F-4156-B373-4B1AFE8F296A}" dt="2021-03-04T16:29:47.577" v="1214" actId="20577"/>
          <ac:spMkLst>
            <pc:docMk/>
            <pc:sldMk cId="1174214992" sldId="376"/>
            <ac:spMk id="365" creationId="{00000000-0000-0000-0000-000000000000}"/>
          </ac:spMkLst>
        </pc:spChg>
      </pc:sldChg>
      <pc:sldChg chg="addSp delSp modSp add mod">
        <pc:chgData name="Scott M" userId="91036167648715a4" providerId="LiveId" clId="{0C78CA24-C32F-4156-B373-4B1AFE8F296A}" dt="2021-03-04T21:46:33.828" v="2955" actId="20577"/>
        <pc:sldMkLst>
          <pc:docMk/>
          <pc:sldMk cId="3723640809" sldId="377"/>
        </pc:sldMkLst>
        <pc:spChg chg="add mod">
          <ac:chgData name="Scott M" userId="91036167648715a4" providerId="LiveId" clId="{0C78CA24-C32F-4156-B373-4B1AFE8F296A}" dt="2021-03-04T16:59:57.093" v="2871" actId="1076"/>
          <ac:spMkLst>
            <pc:docMk/>
            <pc:sldMk cId="3723640809" sldId="377"/>
            <ac:spMk id="2" creationId="{EAA14DCE-5D17-4BB5-A079-A5F7B41DB031}"/>
          </ac:spMkLst>
        </pc:spChg>
        <pc:spChg chg="mod">
          <ac:chgData name="Scott M" userId="91036167648715a4" providerId="LiveId" clId="{0C78CA24-C32F-4156-B373-4B1AFE8F296A}" dt="2021-03-04T16:59:43.794" v="2869" actId="1076"/>
          <ac:spMkLst>
            <pc:docMk/>
            <pc:sldMk cId="3723640809" sldId="377"/>
            <ac:spMk id="9" creationId="{711DA23F-96C8-4E46-855B-17205341C2ED}"/>
          </ac:spMkLst>
        </pc:spChg>
        <pc:spChg chg="add mod">
          <ac:chgData name="Scott M" userId="91036167648715a4" providerId="LiveId" clId="{0C78CA24-C32F-4156-B373-4B1AFE8F296A}" dt="2021-03-04T21:45:28.467" v="2939" actId="1076"/>
          <ac:spMkLst>
            <pc:docMk/>
            <pc:sldMk cId="3723640809" sldId="377"/>
            <ac:spMk id="11" creationId="{D798AC0D-65BB-46A0-9B97-BDDACE466C21}"/>
          </ac:spMkLst>
        </pc:spChg>
        <pc:spChg chg="add mod">
          <ac:chgData name="Scott M" userId="91036167648715a4" providerId="LiveId" clId="{0C78CA24-C32F-4156-B373-4B1AFE8F296A}" dt="2021-03-04T21:45:47.841" v="2945" actId="1076"/>
          <ac:spMkLst>
            <pc:docMk/>
            <pc:sldMk cId="3723640809" sldId="377"/>
            <ac:spMk id="12" creationId="{61C25CE6-23E6-4882-A5BF-174DAE59D49F}"/>
          </ac:spMkLst>
        </pc:spChg>
        <pc:spChg chg="add mod">
          <ac:chgData name="Scott M" userId="91036167648715a4" providerId="LiveId" clId="{0C78CA24-C32F-4156-B373-4B1AFE8F296A}" dt="2021-03-04T21:45:44.278" v="2944" actId="1076"/>
          <ac:spMkLst>
            <pc:docMk/>
            <pc:sldMk cId="3723640809" sldId="377"/>
            <ac:spMk id="13" creationId="{1EAFD66F-784D-4730-AF24-B1FA706A3CD4}"/>
          </ac:spMkLst>
        </pc:spChg>
        <pc:spChg chg="add mod">
          <ac:chgData name="Scott M" userId="91036167648715a4" providerId="LiveId" clId="{0C78CA24-C32F-4156-B373-4B1AFE8F296A}" dt="2021-03-04T21:45:40.530" v="2943" actId="1076"/>
          <ac:spMkLst>
            <pc:docMk/>
            <pc:sldMk cId="3723640809" sldId="377"/>
            <ac:spMk id="14" creationId="{AEECE151-C85D-422A-B985-B78EE00C96C0}"/>
          </ac:spMkLst>
        </pc:spChg>
        <pc:spChg chg="mod">
          <ac:chgData name="Scott M" userId="91036167648715a4" providerId="LiveId" clId="{0C78CA24-C32F-4156-B373-4B1AFE8F296A}" dt="2021-03-04T16:59:57.093" v="2871" actId="1076"/>
          <ac:spMkLst>
            <pc:docMk/>
            <pc:sldMk cId="3723640809" sldId="377"/>
            <ac:spMk id="21" creationId="{F3AFA647-8473-4273-863D-FDF841FDCA39}"/>
          </ac:spMkLst>
        </pc:spChg>
        <pc:spChg chg="mod ord">
          <ac:chgData name="Scott M" userId="91036167648715a4" providerId="LiveId" clId="{0C78CA24-C32F-4156-B373-4B1AFE8F296A}" dt="2021-03-04T21:46:33.828" v="2955" actId="20577"/>
          <ac:spMkLst>
            <pc:docMk/>
            <pc:sldMk cId="3723640809" sldId="377"/>
            <ac:spMk id="22" creationId="{84F175E7-750A-4704-B4F6-5AD277A2AE87}"/>
          </ac:spMkLst>
        </pc:spChg>
        <pc:spChg chg="del">
          <ac:chgData name="Scott M" userId="91036167648715a4" providerId="LiveId" clId="{0C78CA24-C32F-4156-B373-4B1AFE8F296A}" dt="2021-03-04T16:45:01.537" v="1924" actId="478"/>
          <ac:spMkLst>
            <pc:docMk/>
            <pc:sldMk cId="3723640809" sldId="377"/>
            <ac:spMk id="23" creationId="{ABACE9C4-0BB9-4A3F-90F7-0F8EA2B9CEB4}"/>
          </ac:spMkLst>
        </pc:spChg>
        <pc:spChg chg="del">
          <ac:chgData name="Scott M" userId="91036167648715a4" providerId="LiveId" clId="{0C78CA24-C32F-4156-B373-4B1AFE8F296A}" dt="2021-03-04T16:44:45.516" v="1923" actId="478"/>
          <ac:spMkLst>
            <pc:docMk/>
            <pc:sldMk cId="3723640809" sldId="377"/>
            <ac:spMk id="24" creationId="{10368960-2595-4CBA-8771-5C775FE63BBF}"/>
          </ac:spMkLst>
        </pc:spChg>
        <pc:spChg chg="mod">
          <ac:chgData name="Scott M" userId="91036167648715a4" providerId="LiveId" clId="{0C78CA24-C32F-4156-B373-4B1AFE8F296A}" dt="2021-03-04T16:41:21.070" v="1886" actId="20577"/>
          <ac:spMkLst>
            <pc:docMk/>
            <pc:sldMk cId="3723640809" sldId="377"/>
            <ac:spMk id="364" creationId="{00000000-0000-0000-0000-000000000000}"/>
          </ac:spMkLst>
        </pc:spChg>
        <pc:spChg chg="mod">
          <ac:chgData name="Scott M" userId="91036167648715a4" providerId="LiveId" clId="{0C78CA24-C32F-4156-B373-4B1AFE8F296A}" dt="2021-03-04T16:59:49.039" v="2870" actId="1076"/>
          <ac:spMkLst>
            <pc:docMk/>
            <pc:sldMk cId="3723640809" sldId="377"/>
            <ac:spMk id="365" creationId="{00000000-0000-0000-0000-000000000000}"/>
          </ac:spMkLst>
        </pc:spChg>
      </pc:sldChg>
      <pc:sldChg chg="addSp delSp modSp add mod">
        <pc:chgData name="Scott M" userId="91036167648715a4" providerId="LiveId" clId="{0C78CA24-C32F-4156-B373-4B1AFE8F296A}" dt="2021-03-05T00:09:06.255" v="6246" actId="20577"/>
        <pc:sldMkLst>
          <pc:docMk/>
          <pc:sldMk cId="3458137579" sldId="378"/>
        </pc:sldMkLst>
        <pc:spChg chg="add mod">
          <ac:chgData name="Scott M" userId="91036167648715a4" providerId="LiveId" clId="{0C78CA24-C32F-4156-B373-4B1AFE8F296A}" dt="2021-03-04T23:41:58.937" v="5439" actId="14100"/>
          <ac:spMkLst>
            <pc:docMk/>
            <pc:sldMk cId="3458137579" sldId="378"/>
            <ac:spMk id="2" creationId="{85464182-1336-4324-B72E-4F51BE1CCA7A}"/>
          </ac:spMkLst>
        </pc:spChg>
        <pc:spChg chg="add mod">
          <ac:chgData name="Scott M" userId="91036167648715a4" providerId="LiveId" clId="{0C78CA24-C32F-4156-B373-4B1AFE8F296A}" dt="2021-03-05T00:02:19.334" v="6117" actId="1076"/>
          <ac:spMkLst>
            <pc:docMk/>
            <pc:sldMk cId="3458137579" sldId="378"/>
            <ac:spMk id="3" creationId="{5BB39CB1-F8DE-49EF-9CD4-A2D3E07C3681}"/>
          </ac:spMkLst>
        </pc:spChg>
        <pc:spChg chg="add del mod">
          <ac:chgData name="Scott M" userId="91036167648715a4" providerId="LiveId" clId="{0C78CA24-C32F-4156-B373-4B1AFE8F296A}" dt="2021-03-04T23:43:04.089" v="5478" actId="478"/>
          <ac:spMkLst>
            <pc:docMk/>
            <pc:sldMk cId="3458137579" sldId="378"/>
            <ac:spMk id="65" creationId="{B4B54659-3902-4F84-B98B-046F7674A00B}"/>
          </ac:spMkLst>
        </pc:spChg>
        <pc:spChg chg="mod">
          <ac:chgData name="Scott M" userId="91036167648715a4" providerId="LiveId" clId="{0C78CA24-C32F-4156-B373-4B1AFE8F296A}" dt="2021-03-04T23:19:23.255" v="5072"/>
          <ac:spMkLst>
            <pc:docMk/>
            <pc:sldMk cId="3458137579" sldId="378"/>
            <ac:spMk id="67" creationId="{C7319B97-FF4C-432D-9A85-DDFD5E7AEB9D}"/>
          </ac:spMkLst>
        </pc:spChg>
        <pc:spChg chg="mod">
          <ac:chgData name="Scott M" userId="91036167648715a4" providerId="LiveId" clId="{0C78CA24-C32F-4156-B373-4B1AFE8F296A}" dt="2021-03-04T23:19:23.255" v="5072"/>
          <ac:spMkLst>
            <pc:docMk/>
            <pc:sldMk cId="3458137579" sldId="378"/>
            <ac:spMk id="69" creationId="{79C7F5B0-69D7-4078-ADD7-51BC072BFA62}"/>
          </ac:spMkLst>
        </pc:spChg>
        <pc:spChg chg="mod">
          <ac:chgData name="Scott M" userId="91036167648715a4" providerId="LiveId" clId="{0C78CA24-C32F-4156-B373-4B1AFE8F296A}" dt="2021-03-04T23:19:23.255" v="5072"/>
          <ac:spMkLst>
            <pc:docMk/>
            <pc:sldMk cId="3458137579" sldId="378"/>
            <ac:spMk id="70" creationId="{1A9C4378-1B20-4E38-903F-87052666E2C7}"/>
          </ac:spMkLst>
        </pc:spChg>
        <pc:spChg chg="mod">
          <ac:chgData name="Scott M" userId="91036167648715a4" providerId="LiveId" clId="{0C78CA24-C32F-4156-B373-4B1AFE8F296A}" dt="2021-03-04T23:19:23.255" v="5072"/>
          <ac:spMkLst>
            <pc:docMk/>
            <pc:sldMk cId="3458137579" sldId="378"/>
            <ac:spMk id="72" creationId="{86894C8F-3EC5-4FB8-A19B-2F5D412E0179}"/>
          </ac:spMkLst>
        </pc:spChg>
        <pc:spChg chg="mod">
          <ac:chgData name="Scott M" userId="91036167648715a4" providerId="LiveId" clId="{0C78CA24-C32F-4156-B373-4B1AFE8F296A}" dt="2021-03-04T23:19:23.255" v="5072"/>
          <ac:spMkLst>
            <pc:docMk/>
            <pc:sldMk cId="3458137579" sldId="378"/>
            <ac:spMk id="74" creationId="{8BDD3DEE-A9AB-4855-A909-8A51F6E01CDE}"/>
          </ac:spMkLst>
        </pc:spChg>
        <pc:spChg chg="mod">
          <ac:chgData name="Scott M" userId="91036167648715a4" providerId="LiveId" clId="{0C78CA24-C32F-4156-B373-4B1AFE8F296A}" dt="2021-03-04T23:19:23.255" v="5072"/>
          <ac:spMkLst>
            <pc:docMk/>
            <pc:sldMk cId="3458137579" sldId="378"/>
            <ac:spMk id="75" creationId="{2217C1E4-A8B4-487D-9356-AC4610F7504B}"/>
          </ac:spMkLst>
        </pc:spChg>
        <pc:spChg chg="mod">
          <ac:chgData name="Scott M" userId="91036167648715a4" providerId="LiveId" clId="{0C78CA24-C32F-4156-B373-4B1AFE8F296A}" dt="2021-03-04T23:19:23.255" v="5072"/>
          <ac:spMkLst>
            <pc:docMk/>
            <pc:sldMk cId="3458137579" sldId="378"/>
            <ac:spMk id="77" creationId="{12EFFCCD-CD85-47D1-AFD4-D58853B3C84E}"/>
          </ac:spMkLst>
        </pc:spChg>
        <pc:spChg chg="mod">
          <ac:chgData name="Scott M" userId="91036167648715a4" providerId="LiveId" clId="{0C78CA24-C32F-4156-B373-4B1AFE8F296A}" dt="2021-03-04T23:19:23.255" v="5072"/>
          <ac:spMkLst>
            <pc:docMk/>
            <pc:sldMk cId="3458137579" sldId="378"/>
            <ac:spMk id="79" creationId="{BB16EF0F-3A13-4F14-B3A9-2932DBF047D9}"/>
          </ac:spMkLst>
        </pc:spChg>
        <pc:spChg chg="mod">
          <ac:chgData name="Scott M" userId="91036167648715a4" providerId="LiveId" clId="{0C78CA24-C32F-4156-B373-4B1AFE8F296A}" dt="2021-03-04T23:19:23.255" v="5072"/>
          <ac:spMkLst>
            <pc:docMk/>
            <pc:sldMk cId="3458137579" sldId="378"/>
            <ac:spMk id="80" creationId="{8633D5D9-03CA-4E99-B370-FAA6B44ECDAD}"/>
          </ac:spMkLst>
        </pc:spChg>
        <pc:spChg chg="mod">
          <ac:chgData name="Scott M" userId="91036167648715a4" providerId="LiveId" clId="{0C78CA24-C32F-4156-B373-4B1AFE8F296A}" dt="2021-03-04T23:19:23.255" v="5072"/>
          <ac:spMkLst>
            <pc:docMk/>
            <pc:sldMk cId="3458137579" sldId="378"/>
            <ac:spMk id="82" creationId="{78483181-8989-49E5-ACF3-32760ED562BA}"/>
          </ac:spMkLst>
        </pc:spChg>
        <pc:spChg chg="mod">
          <ac:chgData name="Scott M" userId="91036167648715a4" providerId="LiveId" clId="{0C78CA24-C32F-4156-B373-4B1AFE8F296A}" dt="2021-03-04T23:19:23.255" v="5072"/>
          <ac:spMkLst>
            <pc:docMk/>
            <pc:sldMk cId="3458137579" sldId="378"/>
            <ac:spMk id="84" creationId="{890A6C2C-0BAD-46AD-9611-C9D9A1320558}"/>
          </ac:spMkLst>
        </pc:spChg>
        <pc:spChg chg="mod">
          <ac:chgData name="Scott M" userId="91036167648715a4" providerId="LiveId" clId="{0C78CA24-C32F-4156-B373-4B1AFE8F296A}" dt="2021-03-04T23:19:23.255" v="5072"/>
          <ac:spMkLst>
            <pc:docMk/>
            <pc:sldMk cId="3458137579" sldId="378"/>
            <ac:spMk id="85" creationId="{D16F6885-0204-4B58-8BFE-04B7C4061557}"/>
          </ac:spMkLst>
        </pc:spChg>
        <pc:spChg chg="mod">
          <ac:chgData name="Scott M" userId="91036167648715a4" providerId="LiveId" clId="{0C78CA24-C32F-4156-B373-4B1AFE8F296A}" dt="2021-03-04T23:19:23.255" v="5072"/>
          <ac:spMkLst>
            <pc:docMk/>
            <pc:sldMk cId="3458137579" sldId="378"/>
            <ac:spMk id="87" creationId="{CE22A516-E202-4CD6-868D-DEBCBCD898E5}"/>
          </ac:spMkLst>
        </pc:spChg>
        <pc:spChg chg="mod">
          <ac:chgData name="Scott M" userId="91036167648715a4" providerId="LiveId" clId="{0C78CA24-C32F-4156-B373-4B1AFE8F296A}" dt="2021-03-04T23:19:23.255" v="5072"/>
          <ac:spMkLst>
            <pc:docMk/>
            <pc:sldMk cId="3458137579" sldId="378"/>
            <ac:spMk id="89" creationId="{10AB3AA6-9670-447B-9B14-BC325B059BBE}"/>
          </ac:spMkLst>
        </pc:spChg>
        <pc:spChg chg="mod">
          <ac:chgData name="Scott M" userId="91036167648715a4" providerId="LiveId" clId="{0C78CA24-C32F-4156-B373-4B1AFE8F296A}" dt="2021-03-04T23:19:23.255" v="5072"/>
          <ac:spMkLst>
            <pc:docMk/>
            <pc:sldMk cId="3458137579" sldId="378"/>
            <ac:spMk id="90" creationId="{007110F4-667A-47FE-9BD6-1C1E5D893F10}"/>
          </ac:spMkLst>
        </pc:spChg>
        <pc:spChg chg="add mod">
          <ac:chgData name="Scott M" userId="91036167648715a4" providerId="LiveId" clId="{0C78CA24-C32F-4156-B373-4B1AFE8F296A}" dt="2021-03-04T23:55:43.151" v="5840" actId="20577"/>
          <ac:spMkLst>
            <pc:docMk/>
            <pc:sldMk cId="3458137579" sldId="378"/>
            <ac:spMk id="91" creationId="{55D5B9DD-DB5B-449E-907E-509E1080DBF6}"/>
          </ac:spMkLst>
        </pc:spChg>
        <pc:spChg chg="add del mod">
          <ac:chgData name="Scott M" userId="91036167648715a4" providerId="LiveId" clId="{0C78CA24-C32F-4156-B373-4B1AFE8F296A}" dt="2021-03-04T23:41:46.245" v="5436" actId="478"/>
          <ac:spMkLst>
            <pc:docMk/>
            <pc:sldMk cId="3458137579" sldId="378"/>
            <ac:spMk id="93" creationId="{269D1DDE-BCF4-406C-A242-15BA8C66E768}"/>
          </ac:spMkLst>
        </pc:spChg>
        <pc:spChg chg="add mod">
          <ac:chgData name="Scott M" userId="91036167648715a4" providerId="LiveId" clId="{0C78CA24-C32F-4156-B373-4B1AFE8F296A}" dt="2021-03-05T00:02:19.334" v="6117" actId="1076"/>
          <ac:spMkLst>
            <pc:docMk/>
            <pc:sldMk cId="3458137579" sldId="378"/>
            <ac:spMk id="94" creationId="{66377551-C92C-4DEC-BB42-9D6AA57BF250}"/>
          </ac:spMkLst>
        </pc:spChg>
        <pc:spChg chg="add mod">
          <ac:chgData name="Scott M" userId="91036167648715a4" providerId="LiveId" clId="{0C78CA24-C32F-4156-B373-4B1AFE8F296A}" dt="2021-03-05T00:02:19.334" v="6117" actId="1076"/>
          <ac:spMkLst>
            <pc:docMk/>
            <pc:sldMk cId="3458137579" sldId="378"/>
            <ac:spMk id="95" creationId="{D0617968-D40C-439E-BA73-778762592033}"/>
          </ac:spMkLst>
        </pc:spChg>
        <pc:spChg chg="add mod">
          <ac:chgData name="Scott M" userId="91036167648715a4" providerId="LiveId" clId="{0C78CA24-C32F-4156-B373-4B1AFE8F296A}" dt="2021-03-05T00:02:19.334" v="6117" actId="1076"/>
          <ac:spMkLst>
            <pc:docMk/>
            <pc:sldMk cId="3458137579" sldId="378"/>
            <ac:spMk id="96" creationId="{78FC7224-4AFB-4318-BE57-297902231401}"/>
          </ac:spMkLst>
        </pc:spChg>
        <pc:spChg chg="add del mod">
          <ac:chgData name="Scott M" userId="91036167648715a4" providerId="LiveId" clId="{0C78CA24-C32F-4156-B373-4B1AFE8F296A}" dt="2021-03-04T23:52:26.567" v="5724" actId="478"/>
          <ac:spMkLst>
            <pc:docMk/>
            <pc:sldMk cId="3458137579" sldId="378"/>
            <ac:spMk id="98" creationId="{16D0DAFE-F028-4171-B2B8-571DFC5C3EDB}"/>
          </ac:spMkLst>
        </pc:spChg>
        <pc:spChg chg="add del mod">
          <ac:chgData name="Scott M" userId="91036167648715a4" providerId="LiveId" clId="{0C78CA24-C32F-4156-B373-4B1AFE8F296A}" dt="2021-03-04T23:52:27.512" v="5725" actId="478"/>
          <ac:spMkLst>
            <pc:docMk/>
            <pc:sldMk cId="3458137579" sldId="378"/>
            <ac:spMk id="99" creationId="{CB499570-82CF-48B9-AD5D-F513180DE9AD}"/>
          </ac:spMkLst>
        </pc:spChg>
        <pc:spChg chg="mod">
          <ac:chgData name="Scott M" userId="91036167648715a4" providerId="LiveId" clId="{0C78CA24-C32F-4156-B373-4B1AFE8F296A}" dt="2021-03-04T23:46:06.605" v="5507"/>
          <ac:spMkLst>
            <pc:docMk/>
            <pc:sldMk cId="3458137579" sldId="378"/>
            <ac:spMk id="101" creationId="{760E9E97-18EC-4267-A685-1C1BD4CF8734}"/>
          </ac:spMkLst>
        </pc:spChg>
        <pc:spChg chg="mod">
          <ac:chgData name="Scott M" userId="91036167648715a4" providerId="LiveId" clId="{0C78CA24-C32F-4156-B373-4B1AFE8F296A}" dt="2021-03-04T23:46:06.605" v="5507"/>
          <ac:spMkLst>
            <pc:docMk/>
            <pc:sldMk cId="3458137579" sldId="378"/>
            <ac:spMk id="103" creationId="{0FF7A2C0-0342-4125-BD65-5523AB7253C4}"/>
          </ac:spMkLst>
        </pc:spChg>
        <pc:spChg chg="mod">
          <ac:chgData name="Scott M" userId="91036167648715a4" providerId="LiveId" clId="{0C78CA24-C32F-4156-B373-4B1AFE8F296A}" dt="2021-03-04T23:46:06.605" v="5507"/>
          <ac:spMkLst>
            <pc:docMk/>
            <pc:sldMk cId="3458137579" sldId="378"/>
            <ac:spMk id="104" creationId="{7579A66A-F84A-42D7-A09D-00AE037AE263}"/>
          </ac:spMkLst>
        </pc:spChg>
        <pc:spChg chg="add mod">
          <ac:chgData name="Scott M" userId="91036167648715a4" providerId="LiveId" clId="{0C78CA24-C32F-4156-B373-4B1AFE8F296A}" dt="2021-03-04T23:52:23.746" v="5723" actId="1076"/>
          <ac:spMkLst>
            <pc:docMk/>
            <pc:sldMk cId="3458137579" sldId="378"/>
            <ac:spMk id="105" creationId="{5401828D-BE40-4D4F-A1AF-6B2DD2F48728}"/>
          </ac:spMkLst>
        </pc:spChg>
        <pc:spChg chg="mod">
          <ac:chgData name="Scott M" userId="91036167648715a4" providerId="LiveId" clId="{0C78CA24-C32F-4156-B373-4B1AFE8F296A}" dt="2021-03-04T23:46:06.605" v="5507"/>
          <ac:spMkLst>
            <pc:docMk/>
            <pc:sldMk cId="3458137579" sldId="378"/>
            <ac:spMk id="107" creationId="{F2B54945-137C-47F9-B5AF-4DD96267A4A5}"/>
          </ac:spMkLst>
        </pc:spChg>
        <pc:spChg chg="mod">
          <ac:chgData name="Scott M" userId="91036167648715a4" providerId="LiveId" clId="{0C78CA24-C32F-4156-B373-4B1AFE8F296A}" dt="2021-03-04T23:46:06.605" v="5507"/>
          <ac:spMkLst>
            <pc:docMk/>
            <pc:sldMk cId="3458137579" sldId="378"/>
            <ac:spMk id="109" creationId="{224D69C8-08E6-4136-9A9C-9CDDCB701DEC}"/>
          </ac:spMkLst>
        </pc:spChg>
        <pc:spChg chg="mod">
          <ac:chgData name="Scott M" userId="91036167648715a4" providerId="LiveId" clId="{0C78CA24-C32F-4156-B373-4B1AFE8F296A}" dt="2021-03-04T23:46:06.605" v="5507"/>
          <ac:spMkLst>
            <pc:docMk/>
            <pc:sldMk cId="3458137579" sldId="378"/>
            <ac:spMk id="110" creationId="{C0825A6C-249D-42B5-8649-62A87AB150A2}"/>
          </ac:spMkLst>
        </pc:spChg>
        <pc:spChg chg="mod">
          <ac:chgData name="Scott M" userId="91036167648715a4" providerId="LiveId" clId="{0C78CA24-C32F-4156-B373-4B1AFE8F296A}" dt="2021-03-04T23:46:06.605" v="5507"/>
          <ac:spMkLst>
            <pc:docMk/>
            <pc:sldMk cId="3458137579" sldId="378"/>
            <ac:spMk id="112" creationId="{4B8FE758-C9D6-4AAE-8D64-CC72A8EDE954}"/>
          </ac:spMkLst>
        </pc:spChg>
        <pc:spChg chg="mod">
          <ac:chgData name="Scott M" userId="91036167648715a4" providerId="LiveId" clId="{0C78CA24-C32F-4156-B373-4B1AFE8F296A}" dt="2021-03-04T23:46:06.605" v="5507"/>
          <ac:spMkLst>
            <pc:docMk/>
            <pc:sldMk cId="3458137579" sldId="378"/>
            <ac:spMk id="114" creationId="{9B4A0D5D-4732-4166-B7F4-87C644E99033}"/>
          </ac:spMkLst>
        </pc:spChg>
        <pc:spChg chg="mod">
          <ac:chgData name="Scott M" userId="91036167648715a4" providerId="LiveId" clId="{0C78CA24-C32F-4156-B373-4B1AFE8F296A}" dt="2021-03-04T23:46:06.605" v="5507"/>
          <ac:spMkLst>
            <pc:docMk/>
            <pc:sldMk cId="3458137579" sldId="378"/>
            <ac:spMk id="115" creationId="{F731BCFC-5BCE-4FEE-AAAB-F2DB72825BAD}"/>
          </ac:spMkLst>
        </pc:spChg>
        <pc:spChg chg="add del mod">
          <ac:chgData name="Scott M" userId="91036167648715a4" providerId="LiveId" clId="{0C78CA24-C32F-4156-B373-4B1AFE8F296A}" dt="2021-03-04T23:50:45.090" v="5695" actId="478"/>
          <ac:spMkLst>
            <pc:docMk/>
            <pc:sldMk cId="3458137579" sldId="378"/>
            <ac:spMk id="116" creationId="{DC3525AC-53CD-4AD6-BD3B-591C02422E78}"/>
          </ac:spMkLst>
        </pc:spChg>
        <pc:spChg chg="add del mod">
          <ac:chgData name="Scott M" userId="91036167648715a4" providerId="LiveId" clId="{0C78CA24-C32F-4156-B373-4B1AFE8F296A}" dt="2021-03-04T23:50:45.090" v="5695" actId="478"/>
          <ac:spMkLst>
            <pc:docMk/>
            <pc:sldMk cId="3458137579" sldId="378"/>
            <ac:spMk id="117" creationId="{E0BAD1C5-7B00-44B9-8B2A-FA8EC53B239D}"/>
          </ac:spMkLst>
        </pc:spChg>
        <pc:spChg chg="add del mod">
          <ac:chgData name="Scott M" userId="91036167648715a4" providerId="LiveId" clId="{0C78CA24-C32F-4156-B373-4B1AFE8F296A}" dt="2021-03-04T23:50:53.800" v="5698" actId="478"/>
          <ac:spMkLst>
            <pc:docMk/>
            <pc:sldMk cId="3458137579" sldId="378"/>
            <ac:spMk id="118" creationId="{E9D1AC7D-8C7B-4ADA-AD51-55D552AEF15F}"/>
          </ac:spMkLst>
        </pc:spChg>
        <pc:spChg chg="add del mod">
          <ac:chgData name="Scott M" userId="91036167648715a4" providerId="LiveId" clId="{0C78CA24-C32F-4156-B373-4B1AFE8F296A}" dt="2021-03-04T23:50:51.573" v="5697" actId="478"/>
          <ac:spMkLst>
            <pc:docMk/>
            <pc:sldMk cId="3458137579" sldId="378"/>
            <ac:spMk id="119" creationId="{E898A9BC-AB8F-491D-BA7D-F62BFD70D477}"/>
          </ac:spMkLst>
        </pc:spChg>
        <pc:spChg chg="add mod">
          <ac:chgData name="Scott M" userId="91036167648715a4" providerId="LiveId" clId="{0C78CA24-C32F-4156-B373-4B1AFE8F296A}" dt="2021-03-04T23:56:52.566" v="5926" actId="255"/>
          <ac:spMkLst>
            <pc:docMk/>
            <pc:sldMk cId="3458137579" sldId="378"/>
            <ac:spMk id="120" creationId="{52360F6C-75D3-4F07-B26D-32C5D6621B8F}"/>
          </ac:spMkLst>
        </pc:spChg>
        <pc:spChg chg="add del mod">
          <ac:chgData name="Scott M" userId="91036167648715a4" providerId="LiveId" clId="{0C78CA24-C32F-4156-B373-4B1AFE8F296A}" dt="2021-03-05T00:00:31.439" v="6116" actId="20577"/>
          <ac:spMkLst>
            <pc:docMk/>
            <pc:sldMk cId="3458137579" sldId="378"/>
            <ac:spMk id="121" creationId="{60D95FB4-79B6-4F1A-B0B0-CE8C23C6DB0D}"/>
          </ac:spMkLst>
        </pc:spChg>
        <pc:spChg chg="add mod">
          <ac:chgData name="Scott M" userId="91036167648715a4" providerId="LiveId" clId="{0C78CA24-C32F-4156-B373-4B1AFE8F296A}" dt="2021-03-05T00:09:06.255" v="6246" actId="20577"/>
          <ac:spMkLst>
            <pc:docMk/>
            <pc:sldMk cId="3458137579" sldId="378"/>
            <ac:spMk id="122" creationId="{098582E1-1F10-461E-857C-CAE351EC6973}"/>
          </ac:spMkLst>
        </pc:spChg>
        <pc:spChg chg="add mod">
          <ac:chgData name="Scott M" userId="91036167648715a4" providerId="LiveId" clId="{0C78CA24-C32F-4156-B373-4B1AFE8F296A}" dt="2021-03-04T23:54:27.720" v="5822" actId="20577"/>
          <ac:spMkLst>
            <pc:docMk/>
            <pc:sldMk cId="3458137579" sldId="378"/>
            <ac:spMk id="123" creationId="{955C7DE0-28D5-4E65-83E4-A6C8561B23C9}"/>
          </ac:spMkLst>
        </pc:spChg>
        <pc:spChg chg="add mod">
          <ac:chgData name="Scott M" userId="91036167648715a4" providerId="LiveId" clId="{0C78CA24-C32F-4156-B373-4B1AFE8F296A}" dt="2021-03-05T00:02:19.334" v="6117" actId="1076"/>
          <ac:spMkLst>
            <pc:docMk/>
            <pc:sldMk cId="3458137579" sldId="378"/>
            <ac:spMk id="124" creationId="{C749108B-0EBA-4F19-8C1A-FE9241028C7E}"/>
          </ac:spMkLst>
        </pc:spChg>
        <pc:spChg chg="add mod">
          <ac:chgData name="Scott M" userId="91036167648715a4" providerId="LiveId" clId="{0C78CA24-C32F-4156-B373-4B1AFE8F296A}" dt="2021-03-05T00:02:19.334" v="6117" actId="1076"/>
          <ac:spMkLst>
            <pc:docMk/>
            <pc:sldMk cId="3458137579" sldId="378"/>
            <ac:spMk id="125" creationId="{E3557E2D-2FA4-4A50-A345-BC9F23A8B42B}"/>
          </ac:spMkLst>
        </pc:spChg>
        <pc:spChg chg="mod">
          <ac:chgData name="Scott M" userId="91036167648715a4" providerId="LiveId" clId="{0C78CA24-C32F-4156-B373-4B1AFE8F296A}" dt="2021-03-04T23:17:58.405" v="5034" actId="20577"/>
          <ac:spMkLst>
            <pc:docMk/>
            <pc:sldMk cId="3458137579" sldId="378"/>
            <ac:spMk id="493" creationId="{00000000-0000-0000-0000-000000000000}"/>
          </ac:spMkLst>
        </pc:spChg>
        <pc:spChg chg="del">
          <ac:chgData name="Scott M" userId="91036167648715a4" providerId="LiveId" clId="{0C78CA24-C32F-4156-B373-4B1AFE8F296A}" dt="2021-03-04T22:56:33.613" v="4695" actId="478"/>
          <ac:spMkLst>
            <pc:docMk/>
            <pc:sldMk cId="3458137579" sldId="378"/>
            <ac:spMk id="502" creationId="{00000000-0000-0000-0000-000000000000}"/>
          </ac:spMkLst>
        </pc:spChg>
        <pc:spChg chg="del">
          <ac:chgData name="Scott M" userId="91036167648715a4" providerId="LiveId" clId="{0C78CA24-C32F-4156-B373-4B1AFE8F296A}" dt="2021-03-04T22:56:33.613" v="4695" actId="478"/>
          <ac:spMkLst>
            <pc:docMk/>
            <pc:sldMk cId="3458137579" sldId="378"/>
            <ac:spMk id="503" creationId="{00000000-0000-0000-0000-000000000000}"/>
          </ac:spMkLst>
        </pc:spChg>
        <pc:spChg chg="del">
          <ac:chgData name="Scott M" userId="91036167648715a4" providerId="LiveId" clId="{0C78CA24-C32F-4156-B373-4B1AFE8F296A}" dt="2021-03-04T22:56:33.613" v="4695" actId="478"/>
          <ac:spMkLst>
            <pc:docMk/>
            <pc:sldMk cId="3458137579" sldId="378"/>
            <ac:spMk id="504" creationId="{00000000-0000-0000-0000-000000000000}"/>
          </ac:spMkLst>
        </pc:spChg>
        <pc:spChg chg="del">
          <ac:chgData name="Scott M" userId="91036167648715a4" providerId="LiveId" clId="{0C78CA24-C32F-4156-B373-4B1AFE8F296A}" dt="2021-03-04T22:56:33.613" v="4695" actId="478"/>
          <ac:spMkLst>
            <pc:docMk/>
            <pc:sldMk cId="3458137579" sldId="378"/>
            <ac:spMk id="505" creationId="{00000000-0000-0000-0000-000000000000}"/>
          </ac:spMkLst>
        </pc:spChg>
        <pc:spChg chg="del">
          <ac:chgData name="Scott M" userId="91036167648715a4" providerId="LiveId" clId="{0C78CA24-C32F-4156-B373-4B1AFE8F296A}" dt="2021-03-04T22:56:33.613" v="4695" actId="478"/>
          <ac:spMkLst>
            <pc:docMk/>
            <pc:sldMk cId="3458137579" sldId="378"/>
            <ac:spMk id="506" creationId="{00000000-0000-0000-0000-000000000000}"/>
          </ac:spMkLst>
        </pc:spChg>
        <pc:spChg chg="del">
          <ac:chgData name="Scott M" userId="91036167648715a4" providerId="LiveId" clId="{0C78CA24-C32F-4156-B373-4B1AFE8F296A}" dt="2021-03-04T22:56:33.613" v="4695" actId="478"/>
          <ac:spMkLst>
            <pc:docMk/>
            <pc:sldMk cId="3458137579" sldId="378"/>
            <ac:spMk id="519" creationId="{00000000-0000-0000-0000-000000000000}"/>
          </ac:spMkLst>
        </pc:spChg>
        <pc:spChg chg="del">
          <ac:chgData name="Scott M" userId="91036167648715a4" providerId="LiveId" clId="{0C78CA24-C32F-4156-B373-4B1AFE8F296A}" dt="2021-03-04T22:56:33.613" v="4695" actId="478"/>
          <ac:spMkLst>
            <pc:docMk/>
            <pc:sldMk cId="3458137579" sldId="378"/>
            <ac:spMk id="520" creationId="{00000000-0000-0000-0000-000000000000}"/>
          </ac:spMkLst>
        </pc:spChg>
        <pc:spChg chg="del">
          <ac:chgData name="Scott M" userId="91036167648715a4" providerId="LiveId" clId="{0C78CA24-C32F-4156-B373-4B1AFE8F296A}" dt="2021-03-04T22:56:33.613" v="4695" actId="478"/>
          <ac:spMkLst>
            <pc:docMk/>
            <pc:sldMk cId="3458137579" sldId="378"/>
            <ac:spMk id="521" creationId="{00000000-0000-0000-0000-000000000000}"/>
          </ac:spMkLst>
        </pc:spChg>
        <pc:spChg chg="del">
          <ac:chgData name="Scott M" userId="91036167648715a4" providerId="LiveId" clId="{0C78CA24-C32F-4156-B373-4B1AFE8F296A}" dt="2021-03-04T22:56:37.661" v="4696" actId="478"/>
          <ac:spMkLst>
            <pc:docMk/>
            <pc:sldMk cId="3458137579" sldId="378"/>
            <ac:spMk id="532" creationId="{00000000-0000-0000-0000-000000000000}"/>
          </ac:spMkLst>
        </pc:spChg>
        <pc:spChg chg="del">
          <ac:chgData name="Scott M" userId="91036167648715a4" providerId="LiveId" clId="{0C78CA24-C32F-4156-B373-4B1AFE8F296A}" dt="2021-03-04T22:56:33.613" v="4695" actId="478"/>
          <ac:spMkLst>
            <pc:docMk/>
            <pc:sldMk cId="3458137579" sldId="378"/>
            <ac:spMk id="533" creationId="{00000000-0000-0000-0000-000000000000}"/>
          </ac:spMkLst>
        </pc:spChg>
        <pc:spChg chg="del">
          <ac:chgData name="Scott M" userId="91036167648715a4" providerId="LiveId" clId="{0C78CA24-C32F-4156-B373-4B1AFE8F296A}" dt="2021-03-04T22:56:33.613" v="4695" actId="478"/>
          <ac:spMkLst>
            <pc:docMk/>
            <pc:sldMk cId="3458137579" sldId="378"/>
            <ac:spMk id="534" creationId="{00000000-0000-0000-0000-000000000000}"/>
          </ac:spMkLst>
        </pc:spChg>
        <pc:spChg chg="del">
          <ac:chgData name="Scott M" userId="91036167648715a4" providerId="LiveId" clId="{0C78CA24-C32F-4156-B373-4B1AFE8F296A}" dt="2021-03-04T22:56:33.613" v="4695" actId="478"/>
          <ac:spMkLst>
            <pc:docMk/>
            <pc:sldMk cId="3458137579" sldId="378"/>
            <ac:spMk id="550" creationId="{00000000-0000-0000-0000-000000000000}"/>
          </ac:spMkLst>
        </pc:spChg>
        <pc:spChg chg="del">
          <ac:chgData name="Scott M" userId="91036167648715a4" providerId="LiveId" clId="{0C78CA24-C32F-4156-B373-4B1AFE8F296A}" dt="2021-03-04T22:56:33.613" v="4695" actId="478"/>
          <ac:spMkLst>
            <pc:docMk/>
            <pc:sldMk cId="3458137579" sldId="378"/>
            <ac:spMk id="551" creationId="{00000000-0000-0000-0000-000000000000}"/>
          </ac:spMkLst>
        </pc:spChg>
        <pc:spChg chg="del">
          <ac:chgData name="Scott M" userId="91036167648715a4" providerId="LiveId" clId="{0C78CA24-C32F-4156-B373-4B1AFE8F296A}" dt="2021-03-04T22:56:33.613" v="4695" actId="478"/>
          <ac:spMkLst>
            <pc:docMk/>
            <pc:sldMk cId="3458137579" sldId="378"/>
            <ac:spMk id="552" creationId="{00000000-0000-0000-0000-000000000000}"/>
          </ac:spMkLst>
        </pc:spChg>
        <pc:spChg chg="del">
          <ac:chgData name="Scott M" userId="91036167648715a4" providerId="LiveId" clId="{0C78CA24-C32F-4156-B373-4B1AFE8F296A}" dt="2021-03-04T22:56:33.613" v="4695" actId="478"/>
          <ac:spMkLst>
            <pc:docMk/>
            <pc:sldMk cId="3458137579" sldId="378"/>
            <ac:spMk id="553" creationId="{00000000-0000-0000-0000-000000000000}"/>
          </ac:spMkLst>
        </pc:spChg>
        <pc:spChg chg="del">
          <ac:chgData name="Scott M" userId="91036167648715a4" providerId="LiveId" clId="{0C78CA24-C32F-4156-B373-4B1AFE8F296A}" dt="2021-03-04T22:56:33.613" v="4695" actId="478"/>
          <ac:spMkLst>
            <pc:docMk/>
            <pc:sldMk cId="3458137579" sldId="378"/>
            <ac:spMk id="554" creationId="{00000000-0000-0000-0000-000000000000}"/>
          </ac:spMkLst>
        </pc:spChg>
        <pc:spChg chg="del">
          <ac:chgData name="Scott M" userId="91036167648715a4" providerId="LiveId" clId="{0C78CA24-C32F-4156-B373-4B1AFE8F296A}" dt="2021-03-04T22:56:33.613" v="4695" actId="478"/>
          <ac:spMkLst>
            <pc:docMk/>
            <pc:sldMk cId="3458137579" sldId="378"/>
            <ac:spMk id="555" creationId="{00000000-0000-0000-0000-000000000000}"/>
          </ac:spMkLst>
        </pc:spChg>
        <pc:grpChg chg="add del mod">
          <ac:chgData name="Scott M" userId="91036167648715a4" providerId="LiveId" clId="{0C78CA24-C32F-4156-B373-4B1AFE8F296A}" dt="2021-03-04T23:20:37.469" v="5075" actId="478"/>
          <ac:grpSpMkLst>
            <pc:docMk/>
            <pc:sldMk cId="3458137579" sldId="378"/>
            <ac:grpSpMk id="66" creationId="{A3B8EA9F-C6DD-4862-B45E-E8D389751DDB}"/>
          </ac:grpSpMkLst>
        </pc:grpChg>
        <pc:grpChg chg="mod">
          <ac:chgData name="Scott M" userId="91036167648715a4" providerId="LiveId" clId="{0C78CA24-C32F-4156-B373-4B1AFE8F296A}" dt="2021-03-04T23:19:23.255" v="5072"/>
          <ac:grpSpMkLst>
            <pc:docMk/>
            <pc:sldMk cId="3458137579" sldId="378"/>
            <ac:grpSpMk id="68" creationId="{B66C7114-34A6-4AA4-B04E-120FB72B2503}"/>
          </ac:grpSpMkLst>
        </pc:grpChg>
        <pc:grpChg chg="add del mod">
          <ac:chgData name="Scott M" userId="91036167648715a4" providerId="LiveId" clId="{0C78CA24-C32F-4156-B373-4B1AFE8F296A}" dt="2021-03-04T23:20:37.469" v="5075" actId="478"/>
          <ac:grpSpMkLst>
            <pc:docMk/>
            <pc:sldMk cId="3458137579" sldId="378"/>
            <ac:grpSpMk id="71" creationId="{188F4472-6698-4C5D-BE0F-6F30662F58E7}"/>
          </ac:grpSpMkLst>
        </pc:grpChg>
        <pc:grpChg chg="mod">
          <ac:chgData name="Scott M" userId="91036167648715a4" providerId="LiveId" clId="{0C78CA24-C32F-4156-B373-4B1AFE8F296A}" dt="2021-03-04T23:19:23.255" v="5072"/>
          <ac:grpSpMkLst>
            <pc:docMk/>
            <pc:sldMk cId="3458137579" sldId="378"/>
            <ac:grpSpMk id="73" creationId="{7C90C8F9-2828-4EB6-ACA4-36146640EE18}"/>
          </ac:grpSpMkLst>
        </pc:grpChg>
        <pc:grpChg chg="add del mod">
          <ac:chgData name="Scott M" userId="91036167648715a4" providerId="LiveId" clId="{0C78CA24-C32F-4156-B373-4B1AFE8F296A}" dt="2021-03-04T23:20:37.469" v="5075" actId="478"/>
          <ac:grpSpMkLst>
            <pc:docMk/>
            <pc:sldMk cId="3458137579" sldId="378"/>
            <ac:grpSpMk id="76" creationId="{295FA4B1-7900-4D35-92B3-145EB2835DC1}"/>
          </ac:grpSpMkLst>
        </pc:grpChg>
        <pc:grpChg chg="mod">
          <ac:chgData name="Scott M" userId="91036167648715a4" providerId="LiveId" clId="{0C78CA24-C32F-4156-B373-4B1AFE8F296A}" dt="2021-03-04T23:19:23.255" v="5072"/>
          <ac:grpSpMkLst>
            <pc:docMk/>
            <pc:sldMk cId="3458137579" sldId="378"/>
            <ac:grpSpMk id="78" creationId="{6A3BAA6D-420E-444A-B7D1-BBAA0346BBB2}"/>
          </ac:grpSpMkLst>
        </pc:grpChg>
        <pc:grpChg chg="add del mod">
          <ac:chgData name="Scott M" userId="91036167648715a4" providerId="LiveId" clId="{0C78CA24-C32F-4156-B373-4B1AFE8F296A}" dt="2021-03-04T23:20:37.469" v="5075" actId="478"/>
          <ac:grpSpMkLst>
            <pc:docMk/>
            <pc:sldMk cId="3458137579" sldId="378"/>
            <ac:grpSpMk id="81" creationId="{89965FF0-BE00-40F1-BFFF-B1AE46D259E0}"/>
          </ac:grpSpMkLst>
        </pc:grpChg>
        <pc:grpChg chg="mod">
          <ac:chgData name="Scott M" userId="91036167648715a4" providerId="LiveId" clId="{0C78CA24-C32F-4156-B373-4B1AFE8F296A}" dt="2021-03-04T23:19:23.255" v="5072"/>
          <ac:grpSpMkLst>
            <pc:docMk/>
            <pc:sldMk cId="3458137579" sldId="378"/>
            <ac:grpSpMk id="83" creationId="{306ADF3C-1D0F-4534-B52E-09F5EA53F726}"/>
          </ac:grpSpMkLst>
        </pc:grpChg>
        <pc:grpChg chg="add del mod">
          <ac:chgData name="Scott M" userId="91036167648715a4" providerId="LiveId" clId="{0C78CA24-C32F-4156-B373-4B1AFE8F296A}" dt="2021-03-04T23:20:37.469" v="5075" actId="478"/>
          <ac:grpSpMkLst>
            <pc:docMk/>
            <pc:sldMk cId="3458137579" sldId="378"/>
            <ac:grpSpMk id="86" creationId="{2EAE366D-39E9-4683-AE1A-EBFECC8FB163}"/>
          </ac:grpSpMkLst>
        </pc:grpChg>
        <pc:grpChg chg="mod">
          <ac:chgData name="Scott M" userId="91036167648715a4" providerId="LiveId" clId="{0C78CA24-C32F-4156-B373-4B1AFE8F296A}" dt="2021-03-04T23:19:23.255" v="5072"/>
          <ac:grpSpMkLst>
            <pc:docMk/>
            <pc:sldMk cId="3458137579" sldId="378"/>
            <ac:grpSpMk id="88" creationId="{B414F495-436E-4714-B4B8-A37C6B0A7C97}"/>
          </ac:grpSpMkLst>
        </pc:grpChg>
        <pc:grpChg chg="add mod">
          <ac:chgData name="Scott M" userId="91036167648715a4" providerId="LiveId" clId="{0C78CA24-C32F-4156-B373-4B1AFE8F296A}" dt="2021-03-04T23:52:23.746" v="5723" actId="1076"/>
          <ac:grpSpMkLst>
            <pc:docMk/>
            <pc:sldMk cId="3458137579" sldId="378"/>
            <ac:grpSpMk id="100" creationId="{D87AED0C-1EA8-4AFE-92C8-3141DCCC77B0}"/>
          </ac:grpSpMkLst>
        </pc:grpChg>
        <pc:grpChg chg="mod">
          <ac:chgData name="Scott M" userId="91036167648715a4" providerId="LiveId" clId="{0C78CA24-C32F-4156-B373-4B1AFE8F296A}" dt="2021-03-04T23:46:06.605" v="5507"/>
          <ac:grpSpMkLst>
            <pc:docMk/>
            <pc:sldMk cId="3458137579" sldId="378"/>
            <ac:grpSpMk id="102" creationId="{26637ACE-9CE2-4798-A786-17717ED97A1B}"/>
          </ac:grpSpMkLst>
        </pc:grpChg>
        <pc:grpChg chg="add mod">
          <ac:chgData name="Scott M" userId="91036167648715a4" providerId="LiveId" clId="{0C78CA24-C32F-4156-B373-4B1AFE8F296A}" dt="2021-03-04T23:52:23.746" v="5723" actId="1076"/>
          <ac:grpSpMkLst>
            <pc:docMk/>
            <pc:sldMk cId="3458137579" sldId="378"/>
            <ac:grpSpMk id="106" creationId="{9D7F44D7-78EA-4CBB-ACD2-5CA28EF2A919}"/>
          </ac:grpSpMkLst>
        </pc:grpChg>
        <pc:grpChg chg="mod">
          <ac:chgData name="Scott M" userId="91036167648715a4" providerId="LiveId" clId="{0C78CA24-C32F-4156-B373-4B1AFE8F296A}" dt="2021-03-04T23:46:06.605" v="5507"/>
          <ac:grpSpMkLst>
            <pc:docMk/>
            <pc:sldMk cId="3458137579" sldId="378"/>
            <ac:grpSpMk id="108" creationId="{EE6DC65D-212F-44FB-9F53-A2144F614E8B}"/>
          </ac:grpSpMkLst>
        </pc:grpChg>
        <pc:grpChg chg="add mod">
          <ac:chgData name="Scott M" userId="91036167648715a4" providerId="LiveId" clId="{0C78CA24-C32F-4156-B373-4B1AFE8F296A}" dt="2021-03-04T23:52:23.746" v="5723" actId="1076"/>
          <ac:grpSpMkLst>
            <pc:docMk/>
            <pc:sldMk cId="3458137579" sldId="378"/>
            <ac:grpSpMk id="111" creationId="{62B05C9C-860C-47CC-8BC8-41E6DA7E4BC2}"/>
          </ac:grpSpMkLst>
        </pc:grpChg>
        <pc:grpChg chg="mod">
          <ac:chgData name="Scott M" userId="91036167648715a4" providerId="LiveId" clId="{0C78CA24-C32F-4156-B373-4B1AFE8F296A}" dt="2021-03-04T23:46:06.605" v="5507"/>
          <ac:grpSpMkLst>
            <pc:docMk/>
            <pc:sldMk cId="3458137579" sldId="378"/>
            <ac:grpSpMk id="113" creationId="{C2F10D9B-9EFB-4C39-8F78-2A3C145A3440}"/>
          </ac:grpSpMkLst>
        </pc:grpChg>
        <pc:grpChg chg="del">
          <ac:chgData name="Scott M" userId="91036167648715a4" providerId="LiveId" clId="{0C78CA24-C32F-4156-B373-4B1AFE8F296A}" dt="2021-03-04T22:56:33.613" v="4695" actId="478"/>
          <ac:grpSpMkLst>
            <pc:docMk/>
            <pc:sldMk cId="3458137579" sldId="378"/>
            <ac:grpSpMk id="494" creationId="{00000000-0000-0000-0000-000000000000}"/>
          </ac:grpSpMkLst>
        </pc:grpChg>
        <pc:grpChg chg="del">
          <ac:chgData name="Scott M" userId="91036167648715a4" providerId="LiveId" clId="{0C78CA24-C32F-4156-B373-4B1AFE8F296A}" dt="2021-03-04T22:56:37.661" v="4696" actId="478"/>
          <ac:grpSpMkLst>
            <pc:docMk/>
            <pc:sldMk cId="3458137579" sldId="378"/>
            <ac:grpSpMk id="498" creationId="{00000000-0000-0000-0000-000000000000}"/>
          </ac:grpSpMkLst>
        </pc:grpChg>
        <pc:grpChg chg="del">
          <ac:chgData name="Scott M" userId="91036167648715a4" providerId="LiveId" clId="{0C78CA24-C32F-4156-B373-4B1AFE8F296A}" dt="2021-03-04T22:56:33.613" v="4695" actId="478"/>
          <ac:grpSpMkLst>
            <pc:docMk/>
            <pc:sldMk cId="3458137579" sldId="378"/>
            <ac:grpSpMk id="507" creationId="{00000000-0000-0000-0000-000000000000}"/>
          </ac:grpSpMkLst>
        </pc:grpChg>
        <pc:grpChg chg="del">
          <ac:chgData name="Scott M" userId="91036167648715a4" providerId="LiveId" clId="{0C78CA24-C32F-4156-B373-4B1AFE8F296A}" dt="2021-03-04T22:56:33.613" v="4695" actId="478"/>
          <ac:grpSpMkLst>
            <pc:docMk/>
            <pc:sldMk cId="3458137579" sldId="378"/>
            <ac:grpSpMk id="510" creationId="{00000000-0000-0000-0000-000000000000}"/>
          </ac:grpSpMkLst>
        </pc:grpChg>
        <pc:grpChg chg="del">
          <ac:chgData name="Scott M" userId="91036167648715a4" providerId="LiveId" clId="{0C78CA24-C32F-4156-B373-4B1AFE8F296A}" dt="2021-03-04T22:56:33.613" v="4695" actId="478"/>
          <ac:grpSpMkLst>
            <pc:docMk/>
            <pc:sldMk cId="3458137579" sldId="378"/>
            <ac:grpSpMk id="515" creationId="{00000000-0000-0000-0000-000000000000}"/>
          </ac:grpSpMkLst>
        </pc:grpChg>
        <pc:grpChg chg="del">
          <ac:chgData name="Scott M" userId="91036167648715a4" providerId="LiveId" clId="{0C78CA24-C32F-4156-B373-4B1AFE8F296A}" dt="2021-03-04T22:56:33.613" v="4695" actId="478"/>
          <ac:grpSpMkLst>
            <pc:docMk/>
            <pc:sldMk cId="3458137579" sldId="378"/>
            <ac:grpSpMk id="522" creationId="{00000000-0000-0000-0000-000000000000}"/>
          </ac:grpSpMkLst>
        </pc:grpChg>
        <pc:grpChg chg="del">
          <ac:chgData name="Scott M" userId="91036167648715a4" providerId="LiveId" clId="{0C78CA24-C32F-4156-B373-4B1AFE8F296A}" dt="2021-03-04T22:56:33.613" v="4695" actId="478"/>
          <ac:grpSpMkLst>
            <pc:docMk/>
            <pc:sldMk cId="3458137579" sldId="378"/>
            <ac:grpSpMk id="527" creationId="{00000000-0000-0000-0000-000000000000}"/>
          </ac:grpSpMkLst>
        </pc:grpChg>
        <pc:grpChg chg="del">
          <ac:chgData name="Scott M" userId="91036167648715a4" providerId="LiveId" clId="{0C78CA24-C32F-4156-B373-4B1AFE8F296A}" dt="2021-03-04T22:56:33.613" v="4695" actId="478"/>
          <ac:grpSpMkLst>
            <pc:docMk/>
            <pc:sldMk cId="3458137579" sldId="378"/>
            <ac:grpSpMk id="535" creationId="{00000000-0000-0000-0000-000000000000}"/>
          </ac:grpSpMkLst>
        </pc:grpChg>
        <pc:grpChg chg="del">
          <ac:chgData name="Scott M" userId="91036167648715a4" providerId="LiveId" clId="{0C78CA24-C32F-4156-B373-4B1AFE8F296A}" dt="2021-03-04T22:56:33.613" v="4695" actId="478"/>
          <ac:grpSpMkLst>
            <pc:docMk/>
            <pc:sldMk cId="3458137579" sldId="378"/>
            <ac:grpSpMk id="540" creationId="{00000000-0000-0000-0000-000000000000}"/>
          </ac:grpSpMkLst>
        </pc:grpChg>
        <pc:grpChg chg="del">
          <ac:chgData name="Scott M" userId="91036167648715a4" providerId="LiveId" clId="{0C78CA24-C32F-4156-B373-4B1AFE8F296A}" dt="2021-03-04T22:56:33.613" v="4695" actId="478"/>
          <ac:grpSpMkLst>
            <pc:docMk/>
            <pc:sldMk cId="3458137579" sldId="378"/>
            <ac:grpSpMk id="545" creationId="{00000000-0000-0000-0000-000000000000}"/>
          </ac:grpSpMkLst>
        </pc:grpChg>
      </pc:sldChg>
      <pc:sldChg chg="add del">
        <pc:chgData name="Scott M" userId="91036167648715a4" providerId="LiveId" clId="{0C78CA24-C32F-4156-B373-4B1AFE8F296A}" dt="2021-03-04T22:21:52.247" v="3685" actId="47"/>
        <pc:sldMkLst>
          <pc:docMk/>
          <pc:sldMk cId="3675976508" sldId="378"/>
        </pc:sldMkLst>
      </pc:sldChg>
      <pc:sldChg chg="modSp add del mod">
        <pc:chgData name="Scott M" userId="91036167648715a4" providerId="LiveId" clId="{0C78CA24-C32F-4156-B373-4B1AFE8F296A}" dt="2021-03-05T00:15:23.315" v="6264" actId="47"/>
        <pc:sldMkLst>
          <pc:docMk/>
          <pc:sldMk cId="3927032252" sldId="379"/>
        </pc:sldMkLst>
        <pc:spChg chg="mod">
          <ac:chgData name="Scott M" userId="91036167648715a4" providerId="LiveId" clId="{0C78CA24-C32F-4156-B373-4B1AFE8F296A}" dt="2021-03-04T23:18:08.152" v="5051" actId="20577"/>
          <ac:spMkLst>
            <pc:docMk/>
            <pc:sldMk cId="3927032252" sldId="379"/>
            <ac:spMk id="493" creationId="{00000000-0000-0000-0000-000000000000}"/>
          </ac:spMkLst>
        </pc:spChg>
      </pc:sldChg>
      <pc:sldChg chg="addSp delSp modSp add mod">
        <pc:chgData name="Scott M" userId="91036167648715a4" providerId="LiveId" clId="{0C78CA24-C32F-4156-B373-4B1AFE8F296A}" dt="2021-03-05T00:46:47.800" v="8554" actId="1076"/>
        <pc:sldMkLst>
          <pc:docMk/>
          <pc:sldMk cId="297587050" sldId="380"/>
        </pc:sldMkLst>
        <pc:spChg chg="add mod">
          <ac:chgData name="Scott M" userId="91036167648715a4" providerId="LiveId" clId="{0C78CA24-C32F-4156-B373-4B1AFE8F296A}" dt="2021-03-05T00:45:54.604" v="8501" actId="1076"/>
          <ac:spMkLst>
            <pc:docMk/>
            <pc:sldMk cId="297587050" sldId="380"/>
            <ac:spMk id="2" creationId="{66CE47B4-CB58-4963-9A49-F75981AC39F1}"/>
          </ac:spMkLst>
        </pc:spChg>
        <pc:spChg chg="add mod">
          <ac:chgData name="Scott M" userId="91036167648715a4" providerId="LiveId" clId="{0C78CA24-C32F-4156-B373-4B1AFE8F296A}" dt="2021-03-05T00:28:49.272" v="7632" actId="20577"/>
          <ac:spMkLst>
            <pc:docMk/>
            <pc:sldMk cId="297587050" sldId="380"/>
            <ac:spMk id="3" creationId="{E3A34ECD-A015-46F6-9082-4174B85B5955}"/>
          </ac:spMkLst>
        </pc:spChg>
        <pc:spChg chg="add mod">
          <ac:chgData name="Scott M" userId="91036167648715a4" providerId="LiveId" clId="{0C78CA24-C32F-4156-B373-4B1AFE8F296A}" dt="2021-03-05T00:44:04.588" v="8487" actId="14100"/>
          <ac:spMkLst>
            <pc:docMk/>
            <pc:sldMk cId="297587050" sldId="380"/>
            <ac:spMk id="4" creationId="{36F40DBB-8870-4802-866D-F0DFF8D2516C}"/>
          </ac:spMkLst>
        </pc:spChg>
        <pc:spChg chg="add mod">
          <ac:chgData name="Scott M" userId="91036167648715a4" providerId="LiveId" clId="{0C78CA24-C32F-4156-B373-4B1AFE8F296A}" dt="2021-03-05T00:44:14.096" v="8488" actId="1076"/>
          <ac:spMkLst>
            <pc:docMk/>
            <pc:sldMk cId="297587050" sldId="380"/>
            <ac:spMk id="5" creationId="{D749B074-0B66-4425-80D9-8F123418974F}"/>
          </ac:spMkLst>
        </pc:spChg>
        <pc:spChg chg="add mod">
          <ac:chgData name="Scott M" userId="91036167648715a4" providerId="LiveId" clId="{0C78CA24-C32F-4156-B373-4B1AFE8F296A}" dt="2021-03-05T00:44:46.450" v="8489"/>
          <ac:spMkLst>
            <pc:docMk/>
            <pc:sldMk cId="297587050" sldId="380"/>
            <ac:spMk id="6" creationId="{CA7ABAD8-6B5F-4BB2-9188-562365673AD0}"/>
          </ac:spMkLst>
        </pc:spChg>
        <pc:spChg chg="add mod">
          <ac:chgData name="Scott M" userId="91036167648715a4" providerId="LiveId" clId="{0C78CA24-C32F-4156-B373-4B1AFE8F296A}" dt="2021-03-05T00:44:46.450" v="8489"/>
          <ac:spMkLst>
            <pc:docMk/>
            <pc:sldMk cId="297587050" sldId="380"/>
            <ac:spMk id="7" creationId="{5C5AE51E-4F52-4597-BFA8-FB8B464FF548}"/>
          </ac:spMkLst>
        </pc:spChg>
        <pc:spChg chg="add mod">
          <ac:chgData name="Scott M" userId="91036167648715a4" providerId="LiveId" clId="{0C78CA24-C32F-4156-B373-4B1AFE8F296A}" dt="2021-03-05T00:44:46.450" v="8489"/>
          <ac:spMkLst>
            <pc:docMk/>
            <pc:sldMk cId="297587050" sldId="380"/>
            <ac:spMk id="8" creationId="{C168547E-15C6-45BE-9696-2F35786001A1}"/>
          </ac:spMkLst>
        </pc:spChg>
        <pc:spChg chg="add del mod">
          <ac:chgData name="Scott M" userId="91036167648715a4" providerId="LiveId" clId="{0C78CA24-C32F-4156-B373-4B1AFE8F296A}" dt="2021-03-05T00:44:50.816" v="8490" actId="478"/>
          <ac:spMkLst>
            <pc:docMk/>
            <pc:sldMk cId="297587050" sldId="380"/>
            <ac:spMk id="9" creationId="{E9F6D9BA-5D98-4EB3-9506-598A1435EBE4}"/>
          </ac:spMkLst>
        </pc:spChg>
        <pc:spChg chg="add del mod">
          <ac:chgData name="Scott M" userId="91036167648715a4" providerId="LiveId" clId="{0C78CA24-C32F-4156-B373-4B1AFE8F296A}" dt="2021-03-05T00:44:54.723" v="8491" actId="478"/>
          <ac:spMkLst>
            <pc:docMk/>
            <pc:sldMk cId="297587050" sldId="380"/>
            <ac:spMk id="10" creationId="{39B0F3D4-2EE2-467F-ADD7-D2386A909E35}"/>
          </ac:spMkLst>
        </pc:spChg>
        <pc:spChg chg="add mod">
          <ac:chgData name="Scott M" userId="91036167648715a4" providerId="LiveId" clId="{0C78CA24-C32F-4156-B373-4B1AFE8F296A}" dt="2021-03-05T00:45:54.604" v="8501" actId="1076"/>
          <ac:spMkLst>
            <pc:docMk/>
            <pc:sldMk cId="297587050" sldId="380"/>
            <ac:spMk id="12" creationId="{6DCB8B8F-BB2B-432D-933D-354C97556053}"/>
          </ac:spMkLst>
        </pc:spChg>
        <pc:spChg chg="add mod">
          <ac:chgData name="Scott M" userId="91036167648715a4" providerId="LiveId" clId="{0C78CA24-C32F-4156-B373-4B1AFE8F296A}" dt="2021-03-05T00:46:02.278" v="8504" actId="1076"/>
          <ac:spMkLst>
            <pc:docMk/>
            <pc:sldMk cId="297587050" sldId="380"/>
            <ac:spMk id="13" creationId="{2985AF60-D29F-40F0-9356-B656C0BC51C4}"/>
          </ac:spMkLst>
        </pc:spChg>
        <pc:spChg chg="add mod">
          <ac:chgData name="Scott M" userId="91036167648715a4" providerId="LiveId" clId="{0C78CA24-C32F-4156-B373-4B1AFE8F296A}" dt="2021-03-05T00:46:02.278" v="8504" actId="1076"/>
          <ac:spMkLst>
            <pc:docMk/>
            <pc:sldMk cId="297587050" sldId="380"/>
            <ac:spMk id="14" creationId="{0208F619-04B2-4B02-B6AB-B91EA9BC3F6F}"/>
          </ac:spMkLst>
        </pc:spChg>
        <pc:spChg chg="add mod">
          <ac:chgData name="Scott M" userId="91036167648715a4" providerId="LiveId" clId="{0C78CA24-C32F-4156-B373-4B1AFE8F296A}" dt="2021-03-05T00:46:06.854" v="8506" actId="1076"/>
          <ac:spMkLst>
            <pc:docMk/>
            <pc:sldMk cId="297587050" sldId="380"/>
            <ac:spMk id="15" creationId="{8C37CAD1-5A61-406C-A024-A4AB7979EB3A}"/>
          </ac:spMkLst>
        </pc:spChg>
        <pc:spChg chg="add mod">
          <ac:chgData name="Scott M" userId="91036167648715a4" providerId="LiveId" clId="{0C78CA24-C32F-4156-B373-4B1AFE8F296A}" dt="2021-03-05T00:46:06.854" v="8506" actId="1076"/>
          <ac:spMkLst>
            <pc:docMk/>
            <pc:sldMk cId="297587050" sldId="380"/>
            <ac:spMk id="16" creationId="{73E21571-DB53-4F17-9DA5-623AD1E16FD6}"/>
          </ac:spMkLst>
        </pc:spChg>
        <pc:spChg chg="mod">
          <ac:chgData name="Scott M" userId="91036167648715a4" providerId="LiveId" clId="{0C78CA24-C32F-4156-B373-4B1AFE8F296A}" dt="2021-03-05T00:46:16.238" v="8507"/>
          <ac:spMkLst>
            <pc:docMk/>
            <pc:sldMk cId="297587050" sldId="380"/>
            <ac:spMk id="18" creationId="{4133E04F-F5DE-4BE9-B945-58867B076D07}"/>
          </ac:spMkLst>
        </pc:spChg>
        <pc:spChg chg="mod">
          <ac:chgData name="Scott M" userId="91036167648715a4" providerId="LiveId" clId="{0C78CA24-C32F-4156-B373-4B1AFE8F296A}" dt="2021-03-05T00:46:16.238" v="8507"/>
          <ac:spMkLst>
            <pc:docMk/>
            <pc:sldMk cId="297587050" sldId="380"/>
            <ac:spMk id="20" creationId="{4985DD7C-B30A-46F9-A8B0-57D6DE12163A}"/>
          </ac:spMkLst>
        </pc:spChg>
        <pc:spChg chg="mod">
          <ac:chgData name="Scott M" userId="91036167648715a4" providerId="LiveId" clId="{0C78CA24-C32F-4156-B373-4B1AFE8F296A}" dt="2021-03-05T00:46:16.238" v="8507"/>
          <ac:spMkLst>
            <pc:docMk/>
            <pc:sldMk cId="297587050" sldId="380"/>
            <ac:spMk id="21" creationId="{16824975-5399-4434-A90D-9B444C8FBF31}"/>
          </ac:spMkLst>
        </pc:spChg>
        <pc:spChg chg="add mod">
          <ac:chgData name="Scott M" userId="91036167648715a4" providerId="LiveId" clId="{0C78CA24-C32F-4156-B373-4B1AFE8F296A}" dt="2021-03-05T00:46:43.239" v="8553" actId="20577"/>
          <ac:spMkLst>
            <pc:docMk/>
            <pc:sldMk cId="297587050" sldId="380"/>
            <ac:spMk id="22" creationId="{6036441D-30B9-4CFA-BC21-BE3A7C6338DD}"/>
          </ac:spMkLst>
        </pc:spChg>
        <pc:spChg chg="mod">
          <ac:chgData name="Scott M" userId="91036167648715a4" providerId="LiveId" clId="{0C78CA24-C32F-4156-B373-4B1AFE8F296A}" dt="2021-03-05T00:46:16.238" v="8507"/>
          <ac:spMkLst>
            <pc:docMk/>
            <pc:sldMk cId="297587050" sldId="380"/>
            <ac:spMk id="24" creationId="{48C60EA4-3FD0-42BC-ACD9-FC49A0E84E8F}"/>
          </ac:spMkLst>
        </pc:spChg>
        <pc:spChg chg="mod">
          <ac:chgData name="Scott M" userId="91036167648715a4" providerId="LiveId" clId="{0C78CA24-C32F-4156-B373-4B1AFE8F296A}" dt="2021-03-05T00:46:16.238" v="8507"/>
          <ac:spMkLst>
            <pc:docMk/>
            <pc:sldMk cId="297587050" sldId="380"/>
            <ac:spMk id="26" creationId="{C437BD9D-00DA-4CEF-A450-913EE3A3CAF2}"/>
          </ac:spMkLst>
        </pc:spChg>
        <pc:spChg chg="mod">
          <ac:chgData name="Scott M" userId="91036167648715a4" providerId="LiveId" clId="{0C78CA24-C32F-4156-B373-4B1AFE8F296A}" dt="2021-03-05T00:46:16.238" v="8507"/>
          <ac:spMkLst>
            <pc:docMk/>
            <pc:sldMk cId="297587050" sldId="380"/>
            <ac:spMk id="27" creationId="{93A52092-365B-411C-9013-C0310651CD4A}"/>
          </ac:spMkLst>
        </pc:spChg>
        <pc:spChg chg="mod">
          <ac:chgData name="Scott M" userId="91036167648715a4" providerId="LiveId" clId="{0C78CA24-C32F-4156-B373-4B1AFE8F296A}" dt="2021-03-04T23:18:27.414" v="5071" actId="20577"/>
          <ac:spMkLst>
            <pc:docMk/>
            <pc:sldMk cId="297587050" sldId="380"/>
            <ac:spMk id="493" creationId="{00000000-0000-0000-0000-000000000000}"/>
          </ac:spMkLst>
        </pc:spChg>
        <pc:grpChg chg="add mod">
          <ac:chgData name="Scott M" userId="91036167648715a4" providerId="LiveId" clId="{0C78CA24-C32F-4156-B373-4B1AFE8F296A}" dt="2021-03-05T00:46:21.913" v="8508" actId="1076"/>
          <ac:grpSpMkLst>
            <pc:docMk/>
            <pc:sldMk cId="297587050" sldId="380"/>
            <ac:grpSpMk id="17" creationId="{2D6E16E4-954D-46E1-9452-3CF8CFBB4F90}"/>
          </ac:grpSpMkLst>
        </pc:grpChg>
        <pc:grpChg chg="mod">
          <ac:chgData name="Scott M" userId="91036167648715a4" providerId="LiveId" clId="{0C78CA24-C32F-4156-B373-4B1AFE8F296A}" dt="2021-03-05T00:46:16.238" v="8507"/>
          <ac:grpSpMkLst>
            <pc:docMk/>
            <pc:sldMk cId="297587050" sldId="380"/>
            <ac:grpSpMk id="19" creationId="{CDC359D2-1396-45EE-BB44-DAD7DDDF13EA}"/>
          </ac:grpSpMkLst>
        </pc:grpChg>
        <pc:grpChg chg="add mod">
          <ac:chgData name="Scott M" userId="91036167648715a4" providerId="LiveId" clId="{0C78CA24-C32F-4156-B373-4B1AFE8F296A}" dt="2021-03-05T00:46:47.800" v="8554" actId="1076"/>
          <ac:grpSpMkLst>
            <pc:docMk/>
            <pc:sldMk cId="297587050" sldId="380"/>
            <ac:grpSpMk id="23" creationId="{3149FD22-D06E-46CD-AC44-D5367E18428A}"/>
          </ac:grpSpMkLst>
        </pc:grpChg>
        <pc:grpChg chg="mod">
          <ac:chgData name="Scott M" userId="91036167648715a4" providerId="LiveId" clId="{0C78CA24-C32F-4156-B373-4B1AFE8F296A}" dt="2021-03-05T00:46:16.238" v="8507"/>
          <ac:grpSpMkLst>
            <pc:docMk/>
            <pc:sldMk cId="297587050" sldId="380"/>
            <ac:grpSpMk id="25" creationId="{15B0C776-EE7F-4059-840D-D88E5415ADDA}"/>
          </ac:grpSpMkLst>
        </pc:grpChg>
      </pc:sldChg>
      <pc:sldChg chg="addSp delSp modSp add mod">
        <pc:chgData name="Scott M" userId="91036167648715a4" providerId="LiveId" clId="{0C78CA24-C32F-4156-B373-4B1AFE8F296A}" dt="2021-03-05T00:26:32.394" v="7226" actId="6549"/>
        <pc:sldMkLst>
          <pc:docMk/>
          <pc:sldMk cId="3787961714" sldId="381"/>
        </pc:sldMkLst>
        <pc:spChg chg="mod">
          <ac:chgData name="Scott M" userId="91036167648715a4" providerId="LiveId" clId="{0C78CA24-C32F-4156-B373-4B1AFE8F296A}" dt="2021-03-05T00:18:41.114" v="6655" actId="20577"/>
          <ac:spMkLst>
            <pc:docMk/>
            <pc:sldMk cId="3787961714" sldId="381"/>
            <ac:spMk id="2" creationId="{85464182-1336-4324-B72E-4F51BE1CCA7A}"/>
          </ac:spMkLst>
        </pc:spChg>
        <pc:spChg chg="mod">
          <ac:chgData name="Scott M" userId="91036167648715a4" providerId="LiveId" clId="{0C78CA24-C32F-4156-B373-4B1AFE8F296A}" dt="2021-03-05T00:25:46.519" v="7196" actId="207"/>
          <ac:spMkLst>
            <pc:docMk/>
            <pc:sldMk cId="3787961714" sldId="381"/>
            <ac:spMk id="3" creationId="{5BB39CB1-F8DE-49EF-9CD4-A2D3E07C3681}"/>
          </ac:spMkLst>
        </pc:spChg>
        <pc:spChg chg="add mod">
          <ac:chgData name="Scott M" userId="91036167648715a4" providerId="LiveId" clId="{0C78CA24-C32F-4156-B373-4B1AFE8F296A}" dt="2021-03-05T00:26:14.696" v="7202" actId="207"/>
          <ac:spMkLst>
            <pc:docMk/>
            <pc:sldMk cId="3787961714" sldId="381"/>
            <ac:spMk id="31" creationId="{B4C0D415-69F3-4F25-A6A1-A3E249A37CB3}"/>
          </ac:spMkLst>
        </pc:spChg>
        <pc:spChg chg="mod">
          <ac:chgData name="Scott M" userId="91036167648715a4" providerId="LiveId" clId="{0C78CA24-C32F-4156-B373-4B1AFE8F296A}" dt="2021-03-05T00:24:28.350" v="7151" actId="14100"/>
          <ac:spMkLst>
            <pc:docMk/>
            <pc:sldMk cId="3787961714" sldId="381"/>
            <ac:spMk id="91" creationId="{55D5B9DD-DB5B-449E-907E-509E1080DBF6}"/>
          </ac:spMkLst>
        </pc:spChg>
        <pc:spChg chg="mod">
          <ac:chgData name="Scott M" userId="91036167648715a4" providerId="LiveId" clId="{0C78CA24-C32F-4156-B373-4B1AFE8F296A}" dt="2021-03-05T00:24:45.133" v="7152" actId="207"/>
          <ac:spMkLst>
            <pc:docMk/>
            <pc:sldMk cId="3787961714" sldId="381"/>
            <ac:spMk id="101" creationId="{760E9E97-18EC-4267-A685-1C1BD4CF8734}"/>
          </ac:spMkLst>
        </pc:spChg>
        <pc:spChg chg="mod">
          <ac:chgData name="Scott M" userId="91036167648715a4" providerId="LiveId" clId="{0C78CA24-C32F-4156-B373-4B1AFE8F296A}" dt="2021-03-05T00:24:45.133" v="7152" actId="207"/>
          <ac:spMkLst>
            <pc:docMk/>
            <pc:sldMk cId="3787961714" sldId="381"/>
            <ac:spMk id="103" creationId="{0FF7A2C0-0342-4125-BD65-5523AB7253C4}"/>
          </ac:spMkLst>
        </pc:spChg>
        <pc:spChg chg="mod">
          <ac:chgData name="Scott M" userId="91036167648715a4" providerId="LiveId" clId="{0C78CA24-C32F-4156-B373-4B1AFE8F296A}" dt="2021-03-05T00:24:45.133" v="7152" actId="207"/>
          <ac:spMkLst>
            <pc:docMk/>
            <pc:sldMk cId="3787961714" sldId="381"/>
            <ac:spMk id="104" creationId="{7579A66A-F84A-42D7-A09D-00AE037AE263}"/>
          </ac:spMkLst>
        </pc:spChg>
        <pc:spChg chg="mod">
          <ac:chgData name="Scott M" userId="91036167648715a4" providerId="LiveId" clId="{0C78CA24-C32F-4156-B373-4B1AFE8F296A}" dt="2021-03-05T00:26:32.394" v="7226" actId="6549"/>
          <ac:spMkLst>
            <pc:docMk/>
            <pc:sldMk cId="3787961714" sldId="381"/>
            <ac:spMk id="105" creationId="{5401828D-BE40-4D4F-A1AF-6B2DD2F48728}"/>
          </ac:spMkLst>
        </pc:spChg>
        <pc:spChg chg="mod">
          <ac:chgData name="Scott M" userId="91036167648715a4" providerId="LiveId" clId="{0C78CA24-C32F-4156-B373-4B1AFE8F296A}" dt="2021-03-05T00:25:07.752" v="7188" actId="207"/>
          <ac:spMkLst>
            <pc:docMk/>
            <pc:sldMk cId="3787961714" sldId="381"/>
            <ac:spMk id="112" creationId="{4B8FE758-C9D6-4AAE-8D64-CC72A8EDE954}"/>
          </ac:spMkLst>
        </pc:spChg>
        <pc:spChg chg="mod">
          <ac:chgData name="Scott M" userId="91036167648715a4" providerId="LiveId" clId="{0C78CA24-C32F-4156-B373-4B1AFE8F296A}" dt="2021-03-05T00:25:07.752" v="7188" actId="207"/>
          <ac:spMkLst>
            <pc:docMk/>
            <pc:sldMk cId="3787961714" sldId="381"/>
            <ac:spMk id="114" creationId="{9B4A0D5D-4732-4166-B7F4-87C644E99033}"/>
          </ac:spMkLst>
        </pc:spChg>
        <pc:spChg chg="mod">
          <ac:chgData name="Scott M" userId="91036167648715a4" providerId="LiveId" clId="{0C78CA24-C32F-4156-B373-4B1AFE8F296A}" dt="2021-03-05T00:25:07.752" v="7188" actId="207"/>
          <ac:spMkLst>
            <pc:docMk/>
            <pc:sldMk cId="3787961714" sldId="381"/>
            <ac:spMk id="115" creationId="{F731BCFC-5BCE-4FEE-AAAB-F2DB72825BAD}"/>
          </ac:spMkLst>
        </pc:spChg>
        <pc:spChg chg="del">
          <ac:chgData name="Scott M" userId="91036167648715a4" providerId="LiveId" clId="{0C78CA24-C32F-4156-B373-4B1AFE8F296A}" dt="2021-03-05T00:16:09.013" v="6290" actId="478"/>
          <ac:spMkLst>
            <pc:docMk/>
            <pc:sldMk cId="3787961714" sldId="381"/>
            <ac:spMk id="120" creationId="{52360F6C-75D3-4F07-B26D-32C5D6621B8F}"/>
          </ac:spMkLst>
        </pc:spChg>
        <pc:spChg chg="del">
          <ac:chgData name="Scott M" userId="91036167648715a4" providerId="LiveId" clId="{0C78CA24-C32F-4156-B373-4B1AFE8F296A}" dt="2021-03-05T00:16:11.833" v="6291" actId="478"/>
          <ac:spMkLst>
            <pc:docMk/>
            <pc:sldMk cId="3787961714" sldId="381"/>
            <ac:spMk id="121" creationId="{60D95FB4-79B6-4F1A-B0B0-CE8C23C6DB0D}"/>
          </ac:spMkLst>
        </pc:spChg>
        <pc:spChg chg="del">
          <ac:chgData name="Scott M" userId="91036167648715a4" providerId="LiveId" clId="{0C78CA24-C32F-4156-B373-4B1AFE8F296A}" dt="2021-03-05T00:16:14.474" v="6292" actId="478"/>
          <ac:spMkLst>
            <pc:docMk/>
            <pc:sldMk cId="3787961714" sldId="381"/>
            <ac:spMk id="122" creationId="{098582E1-1F10-461E-857C-CAE351EC6973}"/>
          </ac:spMkLst>
        </pc:spChg>
        <pc:spChg chg="del">
          <ac:chgData name="Scott M" userId="91036167648715a4" providerId="LiveId" clId="{0C78CA24-C32F-4156-B373-4B1AFE8F296A}" dt="2021-03-05T00:16:17.159" v="6293" actId="478"/>
          <ac:spMkLst>
            <pc:docMk/>
            <pc:sldMk cId="3787961714" sldId="381"/>
            <ac:spMk id="123" creationId="{955C7DE0-28D5-4E65-83E4-A6C8561B23C9}"/>
          </ac:spMkLst>
        </pc:spChg>
        <pc:spChg chg="del mod">
          <ac:chgData name="Scott M" userId="91036167648715a4" providerId="LiveId" clId="{0C78CA24-C32F-4156-B373-4B1AFE8F296A}" dt="2021-03-05T00:25:34.720" v="7192" actId="478"/>
          <ac:spMkLst>
            <pc:docMk/>
            <pc:sldMk cId="3787961714" sldId="381"/>
            <ac:spMk id="124" creationId="{C749108B-0EBA-4F19-8C1A-FE9241028C7E}"/>
          </ac:spMkLst>
        </pc:spChg>
        <pc:spChg chg="del mod">
          <ac:chgData name="Scott M" userId="91036167648715a4" providerId="LiveId" clId="{0C78CA24-C32F-4156-B373-4B1AFE8F296A}" dt="2021-03-05T00:25:36.373" v="7193" actId="478"/>
          <ac:spMkLst>
            <pc:docMk/>
            <pc:sldMk cId="3787961714" sldId="381"/>
            <ac:spMk id="125" creationId="{E3557E2D-2FA4-4A50-A345-BC9F23A8B42B}"/>
          </ac:spMkLst>
        </pc:spChg>
        <pc:spChg chg="mod">
          <ac:chgData name="Scott M" userId="91036167648715a4" providerId="LiveId" clId="{0C78CA24-C32F-4156-B373-4B1AFE8F296A}" dt="2021-03-05T00:15:21.240" v="6263" actId="20577"/>
          <ac:spMkLst>
            <pc:docMk/>
            <pc:sldMk cId="3787961714" sldId="381"/>
            <ac:spMk id="493" creationId="{00000000-0000-0000-0000-000000000000}"/>
          </ac:spMkLst>
        </pc:spChg>
        <pc:grpChg chg="mod">
          <ac:chgData name="Scott M" userId="91036167648715a4" providerId="LiveId" clId="{0C78CA24-C32F-4156-B373-4B1AFE8F296A}" dt="2021-03-05T00:24:45.133" v="7152" actId="207"/>
          <ac:grpSpMkLst>
            <pc:docMk/>
            <pc:sldMk cId="3787961714" sldId="381"/>
            <ac:grpSpMk id="100" creationId="{D87AED0C-1EA8-4AFE-92C8-3141DCCC77B0}"/>
          </ac:grpSpMkLst>
        </pc:grpChg>
        <pc:grpChg chg="mod">
          <ac:chgData name="Scott M" userId="91036167648715a4" providerId="LiveId" clId="{0C78CA24-C32F-4156-B373-4B1AFE8F296A}" dt="2021-03-05T00:24:45.133" v="7152" actId="207"/>
          <ac:grpSpMkLst>
            <pc:docMk/>
            <pc:sldMk cId="3787961714" sldId="381"/>
            <ac:grpSpMk id="102" creationId="{26637ACE-9CE2-4798-A786-17717ED97A1B}"/>
          </ac:grpSpMkLst>
        </pc:grpChg>
        <pc:grpChg chg="del">
          <ac:chgData name="Scott M" userId="91036167648715a4" providerId="LiveId" clId="{0C78CA24-C32F-4156-B373-4B1AFE8F296A}" dt="2021-03-05T00:24:50.005" v="7153" actId="478"/>
          <ac:grpSpMkLst>
            <pc:docMk/>
            <pc:sldMk cId="3787961714" sldId="381"/>
            <ac:grpSpMk id="106" creationId="{9D7F44D7-78EA-4CBB-ACD2-5CA28EF2A919}"/>
          </ac:grpSpMkLst>
        </pc:grpChg>
        <pc:grpChg chg="mod">
          <ac:chgData name="Scott M" userId="91036167648715a4" providerId="LiveId" clId="{0C78CA24-C32F-4156-B373-4B1AFE8F296A}" dt="2021-03-05T00:25:07.752" v="7188" actId="207"/>
          <ac:grpSpMkLst>
            <pc:docMk/>
            <pc:sldMk cId="3787961714" sldId="381"/>
            <ac:grpSpMk id="111" creationId="{62B05C9C-860C-47CC-8BC8-41E6DA7E4BC2}"/>
          </ac:grpSpMkLst>
        </pc:grpChg>
        <pc:grpChg chg="mod">
          <ac:chgData name="Scott M" userId="91036167648715a4" providerId="LiveId" clId="{0C78CA24-C32F-4156-B373-4B1AFE8F296A}" dt="2021-03-05T00:25:07.752" v="7188" actId="207"/>
          <ac:grpSpMkLst>
            <pc:docMk/>
            <pc:sldMk cId="3787961714" sldId="381"/>
            <ac:grpSpMk id="113" creationId="{C2F10D9B-9EFB-4C39-8F78-2A3C145A3440}"/>
          </ac:grpSpMkLst>
        </pc:grpChg>
      </pc:sldChg>
      <pc:sldChg chg="modSp add del mod">
        <pc:chgData name="Scott M" userId="91036167648715a4" providerId="LiveId" clId="{0C78CA24-C32F-4156-B373-4B1AFE8F296A}" dt="2021-03-05T02:06:27.943" v="10213" actId="47"/>
        <pc:sldMkLst>
          <pc:docMk/>
          <pc:sldMk cId="2199417825" sldId="382"/>
        </pc:sldMkLst>
        <pc:spChg chg="mod">
          <ac:chgData name="Scott M" userId="91036167648715a4" providerId="LiveId" clId="{0C78CA24-C32F-4156-B373-4B1AFE8F296A}" dt="2021-03-05T01:57:22.381" v="9412" actId="20577"/>
          <ac:spMkLst>
            <pc:docMk/>
            <pc:sldMk cId="2199417825" sldId="382"/>
            <ac:spMk id="338" creationId="{00000000-0000-0000-0000-000000000000}"/>
          </ac:spMkLst>
        </pc:spChg>
        <pc:spChg chg="mod">
          <ac:chgData name="Scott M" userId="91036167648715a4" providerId="LiveId" clId="{0C78CA24-C32F-4156-B373-4B1AFE8F296A}" dt="2021-03-05T01:55:21.234" v="9080" actId="20577"/>
          <ac:spMkLst>
            <pc:docMk/>
            <pc:sldMk cId="2199417825" sldId="382"/>
            <ac:spMk id="339" creationId="{00000000-0000-0000-0000-000000000000}"/>
          </ac:spMkLst>
        </pc:spChg>
      </pc:sldChg>
      <pc:sldChg chg="modSp add del mod">
        <pc:chgData name="Scott M" userId="91036167648715a4" providerId="LiveId" clId="{0C78CA24-C32F-4156-B373-4B1AFE8F296A}" dt="2021-03-05T02:08:28.071" v="10227" actId="47"/>
        <pc:sldMkLst>
          <pc:docMk/>
          <pc:sldMk cId="2549926231" sldId="383"/>
        </pc:sldMkLst>
        <pc:spChg chg="mod">
          <ac:chgData name="Scott M" userId="91036167648715a4" providerId="LiveId" clId="{0C78CA24-C32F-4156-B373-4B1AFE8F296A}" dt="2021-03-05T02:00:30.536" v="9868" actId="20577"/>
          <ac:spMkLst>
            <pc:docMk/>
            <pc:sldMk cId="2549926231" sldId="383"/>
            <ac:spMk id="338" creationId="{00000000-0000-0000-0000-000000000000}"/>
          </ac:spMkLst>
        </pc:spChg>
        <pc:spChg chg="mod">
          <ac:chgData name="Scott M" userId="91036167648715a4" providerId="LiveId" clId="{0C78CA24-C32F-4156-B373-4B1AFE8F296A}" dt="2021-03-05T01:58:02.635" v="9442" actId="20577"/>
          <ac:spMkLst>
            <pc:docMk/>
            <pc:sldMk cId="2549926231" sldId="383"/>
            <ac:spMk id="339" creationId="{00000000-0000-0000-0000-000000000000}"/>
          </ac:spMkLst>
        </pc:spChg>
      </pc:sldChg>
      <pc:sldChg chg="modSp add mod">
        <pc:chgData name="Scott M" userId="91036167648715a4" providerId="LiveId" clId="{0C78CA24-C32F-4156-B373-4B1AFE8F296A}" dt="2021-03-05T02:03:27.230" v="10189" actId="20577"/>
        <pc:sldMkLst>
          <pc:docMk/>
          <pc:sldMk cId="2215907416" sldId="384"/>
        </pc:sldMkLst>
        <pc:spChg chg="mod">
          <ac:chgData name="Scott M" userId="91036167648715a4" providerId="LiveId" clId="{0C78CA24-C32F-4156-B373-4B1AFE8F296A}" dt="2021-03-05T02:03:27.230" v="10189" actId="20577"/>
          <ac:spMkLst>
            <pc:docMk/>
            <pc:sldMk cId="2215907416" sldId="384"/>
            <ac:spMk id="338" creationId="{00000000-0000-0000-0000-000000000000}"/>
          </ac:spMkLst>
        </pc:spChg>
        <pc:spChg chg="mod">
          <ac:chgData name="Scott M" userId="91036167648715a4" providerId="LiveId" clId="{0C78CA24-C32F-4156-B373-4B1AFE8F296A}" dt="2021-03-05T02:00:48.525" v="9893" actId="20577"/>
          <ac:spMkLst>
            <pc:docMk/>
            <pc:sldMk cId="2215907416" sldId="384"/>
            <ac:spMk id="339" creationId="{00000000-0000-0000-0000-000000000000}"/>
          </ac:spMkLst>
        </pc:spChg>
      </pc:sldChg>
      <pc:sldChg chg="addSp modSp add mod ord">
        <pc:chgData name="Scott M" userId="91036167648715a4" providerId="LiveId" clId="{0C78CA24-C32F-4156-B373-4B1AFE8F296A}" dt="2021-03-05T02:36:05.187" v="12094" actId="255"/>
        <pc:sldMkLst>
          <pc:docMk/>
          <pc:sldMk cId="356639152" sldId="385"/>
        </pc:sldMkLst>
        <pc:spChg chg="add mod">
          <ac:chgData name="Scott M" userId="91036167648715a4" providerId="LiveId" clId="{0C78CA24-C32F-4156-B373-4B1AFE8F296A}" dt="2021-03-05T02:25:02.471" v="11578" actId="20577"/>
          <ac:spMkLst>
            <pc:docMk/>
            <pc:sldMk cId="356639152" sldId="385"/>
            <ac:spMk id="7" creationId="{F4A0181B-D520-4721-BFDA-E7C5F8E5368A}"/>
          </ac:spMkLst>
        </pc:spChg>
        <pc:spChg chg="mod">
          <ac:chgData name="Scott M" userId="91036167648715a4" providerId="LiveId" clId="{0C78CA24-C32F-4156-B373-4B1AFE8F296A}" dt="2021-03-05T02:19:50.646" v="11051" actId="20577"/>
          <ac:spMkLst>
            <pc:docMk/>
            <pc:sldMk cId="356639152" sldId="385"/>
            <ac:spMk id="9" creationId="{627EDBBE-32F9-4970-A438-2D7B675D8545}"/>
          </ac:spMkLst>
        </pc:spChg>
        <pc:spChg chg="mod">
          <ac:chgData name="Scott M" userId="91036167648715a4" providerId="LiveId" clId="{0C78CA24-C32F-4156-B373-4B1AFE8F296A}" dt="2021-03-05T02:36:05.187" v="12094" actId="255"/>
          <ac:spMkLst>
            <pc:docMk/>
            <pc:sldMk cId="356639152" sldId="385"/>
            <ac:spMk id="10" creationId="{E523F34F-B698-4304-BA2A-6D3D69754959}"/>
          </ac:spMkLst>
        </pc:spChg>
      </pc:sldChg>
      <pc:sldChg chg="addSp delSp modSp add mod">
        <pc:chgData name="Scott M" userId="91036167648715a4" providerId="LiveId" clId="{0C78CA24-C32F-4156-B373-4B1AFE8F296A}" dt="2021-03-05T02:37:35.339" v="12243" actId="14100"/>
        <pc:sldMkLst>
          <pc:docMk/>
          <pc:sldMk cId="3912867522" sldId="386"/>
        </pc:sldMkLst>
        <pc:spChg chg="add del mod">
          <ac:chgData name="Scott M" userId="91036167648715a4" providerId="LiveId" clId="{0C78CA24-C32F-4156-B373-4B1AFE8F296A}" dt="2021-03-05T02:25:48.602" v="11583" actId="478"/>
          <ac:spMkLst>
            <pc:docMk/>
            <pc:sldMk cId="3912867522" sldId="386"/>
            <ac:spMk id="3" creationId="{E270C025-BCD3-4940-9A48-ED10475E56C9}"/>
          </ac:spMkLst>
        </pc:spChg>
        <pc:spChg chg="add del mod">
          <ac:chgData name="Scott M" userId="91036167648715a4" providerId="LiveId" clId="{0C78CA24-C32F-4156-B373-4B1AFE8F296A}" dt="2021-03-05T02:25:53.845" v="11585" actId="478"/>
          <ac:spMkLst>
            <pc:docMk/>
            <pc:sldMk cId="3912867522" sldId="386"/>
            <ac:spMk id="5" creationId="{8EC42EF2-2BFC-4E7B-AD38-C72443A188B3}"/>
          </ac:spMkLst>
        </pc:spChg>
        <pc:spChg chg="add mod">
          <ac:chgData name="Scott M" userId="91036167648715a4" providerId="LiveId" clId="{0C78CA24-C32F-4156-B373-4B1AFE8F296A}" dt="2021-03-05T02:35:24.115" v="11991" actId="1076"/>
          <ac:spMkLst>
            <pc:docMk/>
            <pc:sldMk cId="3912867522" sldId="386"/>
            <ac:spMk id="16" creationId="{4D0E9A7F-8525-452B-A2E0-F18EE4AB279D}"/>
          </ac:spMkLst>
        </pc:spChg>
        <pc:spChg chg="add mod">
          <ac:chgData name="Scott M" userId="91036167648715a4" providerId="LiveId" clId="{0C78CA24-C32F-4156-B373-4B1AFE8F296A}" dt="2021-03-05T02:37:22.397" v="12241" actId="20577"/>
          <ac:spMkLst>
            <pc:docMk/>
            <pc:sldMk cId="3912867522" sldId="386"/>
            <ac:spMk id="23" creationId="{643619AB-A1F1-46B6-8420-1350166151B5}"/>
          </ac:spMkLst>
        </pc:spChg>
        <pc:spChg chg="del">
          <ac:chgData name="Scott M" userId="91036167648715a4" providerId="LiveId" clId="{0C78CA24-C32F-4156-B373-4B1AFE8F296A}" dt="2021-03-05T02:25:43.635" v="11581" actId="478"/>
          <ac:spMkLst>
            <pc:docMk/>
            <pc:sldMk cId="3912867522" sldId="386"/>
            <ac:spMk id="409" creationId="{00000000-0000-0000-0000-000000000000}"/>
          </ac:spMkLst>
        </pc:spChg>
        <pc:spChg chg="mod">
          <ac:chgData name="Scott M" userId="91036167648715a4" providerId="LiveId" clId="{0C78CA24-C32F-4156-B373-4B1AFE8F296A}" dt="2021-03-05T02:27:57.733" v="11598"/>
          <ac:spMkLst>
            <pc:docMk/>
            <pc:sldMk cId="3912867522" sldId="386"/>
            <ac:spMk id="410" creationId="{00000000-0000-0000-0000-000000000000}"/>
          </ac:spMkLst>
        </pc:spChg>
        <pc:spChg chg="del">
          <ac:chgData name="Scott M" userId="91036167648715a4" providerId="LiveId" clId="{0C78CA24-C32F-4156-B373-4B1AFE8F296A}" dt="2021-03-05T02:25:46.675" v="11582" actId="478"/>
          <ac:spMkLst>
            <pc:docMk/>
            <pc:sldMk cId="3912867522" sldId="386"/>
            <ac:spMk id="411" creationId="{00000000-0000-0000-0000-000000000000}"/>
          </ac:spMkLst>
        </pc:spChg>
        <pc:spChg chg="del">
          <ac:chgData name="Scott M" userId="91036167648715a4" providerId="LiveId" clId="{0C78CA24-C32F-4156-B373-4B1AFE8F296A}" dt="2021-03-05T02:25:51.217" v="11584" actId="478"/>
          <ac:spMkLst>
            <pc:docMk/>
            <pc:sldMk cId="3912867522" sldId="386"/>
            <ac:spMk id="412" creationId="{00000000-0000-0000-0000-000000000000}"/>
          </ac:spMkLst>
        </pc:spChg>
        <pc:spChg chg="del">
          <ac:chgData name="Scott M" userId="91036167648715a4" providerId="LiveId" clId="{0C78CA24-C32F-4156-B373-4B1AFE8F296A}" dt="2021-03-05T02:25:57.072" v="11586" actId="478"/>
          <ac:spMkLst>
            <pc:docMk/>
            <pc:sldMk cId="3912867522" sldId="386"/>
            <ac:spMk id="413" creationId="{00000000-0000-0000-0000-000000000000}"/>
          </ac:spMkLst>
        </pc:spChg>
        <pc:grpChg chg="del mod">
          <ac:chgData name="Scott M" userId="91036167648715a4" providerId="LiveId" clId="{0C78CA24-C32F-4156-B373-4B1AFE8F296A}" dt="2021-03-05T02:27:29.867" v="11592" actId="478"/>
          <ac:grpSpMkLst>
            <pc:docMk/>
            <pc:sldMk cId="3912867522" sldId="386"/>
            <ac:grpSpMk id="406" creationId="{00000000-0000-0000-0000-000000000000}"/>
          </ac:grpSpMkLst>
        </pc:grpChg>
        <pc:picChg chg="add mod">
          <ac:chgData name="Scott M" userId="91036167648715a4" providerId="LiveId" clId="{0C78CA24-C32F-4156-B373-4B1AFE8F296A}" dt="2021-03-05T02:27:45.242" v="11597" actId="14100"/>
          <ac:picMkLst>
            <pc:docMk/>
            <pc:sldMk cId="3912867522" sldId="386"/>
            <ac:picMk id="7" creationId="{7BD800EE-B8A9-45E1-B38B-10E4320D4F23}"/>
          </ac:picMkLst>
        </pc:picChg>
        <pc:picChg chg="add del mod">
          <ac:chgData name="Scott M" userId="91036167648715a4" providerId="LiveId" clId="{0C78CA24-C32F-4156-B373-4B1AFE8F296A}" dt="2021-03-05T02:31:58.241" v="11610" actId="478"/>
          <ac:picMkLst>
            <pc:docMk/>
            <pc:sldMk cId="3912867522" sldId="386"/>
            <ac:picMk id="9" creationId="{2583B318-26B5-43DE-9F2A-FE3F3ACB746F}"/>
          </ac:picMkLst>
        </pc:picChg>
        <pc:picChg chg="add del mod">
          <ac:chgData name="Scott M" userId="91036167648715a4" providerId="LiveId" clId="{0C78CA24-C32F-4156-B373-4B1AFE8F296A}" dt="2021-03-05T02:32:30.848" v="11615" actId="478"/>
          <ac:picMkLst>
            <pc:docMk/>
            <pc:sldMk cId="3912867522" sldId="386"/>
            <ac:picMk id="11" creationId="{11162025-FB8B-417C-B523-CFE403E00D0C}"/>
          </ac:picMkLst>
        </pc:picChg>
        <pc:picChg chg="add mod">
          <ac:chgData name="Scott M" userId="91036167648715a4" providerId="LiveId" clId="{0C78CA24-C32F-4156-B373-4B1AFE8F296A}" dt="2021-03-05T02:37:35.339" v="12243" actId="14100"/>
          <ac:picMkLst>
            <pc:docMk/>
            <pc:sldMk cId="3912867522" sldId="386"/>
            <ac:picMk id="13" creationId="{EB5D9139-9360-4AD6-890B-38336B01179C}"/>
          </ac:picMkLst>
        </pc:picChg>
      </pc:sldChg>
      <pc:sldChg chg="addSp delSp modSp add mod">
        <pc:chgData name="Scott M" userId="91036167648715a4" providerId="LiveId" clId="{0C78CA24-C32F-4156-B373-4B1AFE8F296A}" dt="2021-03-05T15:38:31.164" v="12459" actId="20577"/>
        <pc:sldMkLst>
          <pc:docMk/>
          <pc:sldMk cId="1988566105" sldId="387"/>
        </pc:sldMkLst>
        <pc:spChg chg="add del mod">
          <ac:chgData name="Scott M" userId="91036167648715a4" providerId="LiveId" clId="{0C78CA24-C32F-4156-B373-4B1AFE8F296A}" dt="2021-03-05T13:44:11.028" v="12285" actId="478"/>
          <ac:spMkLst>
            <pc:docMk/>
            <pc:sldMk cId="1988566105" sldId="387"/>
            <ac:spMk id="3" creationId="{6B3304DD-BA85-4982-A0C1-1A4582B2A824}"/>
          </ac:spMkLst>
        </pc:spChg>
        <pc:spChg chg="add mod">
          <ac:chgData name="Scott M" userId="91036167648715a4" providerId="LiveId" clId="{0C78CA24-C32F-4156-B373-4B1AFE8F296A}" dt="2021-03-05T15:38:07.172" v="12413" actId="1076"/>
          <ac:spMkLst>
            <pc:docMk/>
            <pc:sldMk cId="1988566105" sldId="387"/>
            <ac:spMk id="17" creationId="{B74C51B3-6A51-46E6-BCB5-0CBEBB56212A}"/>
          </ac:spMkLst>
        </pc:spChg>
        <pc:spChg chg="add mod">
          <ac:chgData name="Scott M" userId="91036167648715a4" providerId="LiveId" clId="{0C78CA24-C32F-4156-B373-4B1AFE8F296A}" dt="2021-03-05T15:38:07.172" v="12413" actId="1076"/>
          <ac:spMkLst>
            <pc:docMk/>
            <pc:sldMk cId="1988566105" sldId="387"/>
            <ac:spMk id="18" creationId="{773FB5E0-A18E-41C5-9578-5050050DFBA3}"/>
          </ac:spMkLst>
        </pc:spChg>
        <pc:spChg chg="del">
          <ac:chgData name="Scott M" userId="91036167648715a4" providerId="LiveId" clId="{0C78CA24-C32F-4156-B373-4B1AFE8F296A}" dt="2021-03-05T13:44:02.484" v="12282" actId="478"/>
          <ac:spMkLst>
            <pc:docMk/>
            <pc:sldMk cId="1988566105" sldId="387"/>
            <ac:spMk id="382" creationId="{00000000-0000-0000-0000-000000000000}"/>
          </ac:spMkLst>
        </pc:spChg>
        <pc:spChg chg="mod">
          <ac:chgData name="Scott M" userId="91036167648715a4" providerId="LiveId" clId="{0C78CA24-C32F-4156-B373-4B1AFE8F296A}" dt="2021-03-05T15:38:31.164" v="12459" actId="20577"/>
          <ac:spMkLst>
            <pc:docMk/>
            <pc:sldMk cId="1988566105" sldId="387"/>
            <ac:spMk id="383" creationId="{00000000-0000-0000-0000-000000000000}"/>
          </ac:spMkLst>
        </pc:spChg>
        <pc:spChg chg="del mod">
          <ac:chgData name="Scott M" userId="91036167648715a4" providerId="LiveId" clId="{0C78CA24-C32F-4156-B373-4B1AFE8F296A}" dt="2021-03-05T13:44:06.692" v="12284" actId="478"/>
          <ac:spMkLst>
            <pc:docMk/>
            <pc:sldMk cId="1988566105" sldId="387"/>
            <ac:spMk id="385" creationId="{00000000-0000-0000-0000-000000000000}"/>
          </ac:spMkLst>
        </pc:spChg>
        <pc:spChg chg="mod">
          <ac:chgData name="Scott M" userId="91036167648715a4" providerId="LiveId" clId="{0C78CA24-C32F-4156-B373-4B1AFE8F296A}" dt="2021-03-05T15:38:07.172" v="12413" actId="1076"/>
          <ac:spMkLst>
            <pc:docMk/>
            <pc:sldMk cId="1988566105" sldId="387"/>
            <ac:spMk id="386" creationId="{00000000-0000-0000-0000-000000000000}"/>
          </ac:spMkLst>
        </pc:spChg>
        <pc:grpChg chg="del">
          <ac:chgData name="Scott M" userId="91036167648715a4" providerId="LiveId" clId="{0C78CA24-C32F-4156-B373-4B1AFE8F296A}" dt="2021-03-05T13:44:00.680" v="12281" actId="478"/>
          <ac:grpSpMkLst>
            <pc:docMk/>
            <pc:sldMk cId="1988566105" sldId="387"/>
            <ac:grpSpMk id="379" creationId="{00000000-0000-0000-0000-000000000000}"/>
          </ac:grpSpMkLst>
        </pc:grpChg>
        <pc:picChg chg="add mod">
          <ac:chgData name="Scott M" userId="91036167648715a4" providerId="LiveId" clId="{0C78CA24-C32F-4156-B373-4B1AFE8F296A}" dt="2021-03-05T15:38:07.172" v="12413" actId="1076"/>
          <ac:picMkLst>
            <pc:docMk/>
            <pc:sldMk cId="1988566105" sldId="387"/>
            <ac:picMk id="5" creationId="{4DABB62D-EBA1-4767-9EB2-30D0385019DC}"/>
          </ac:picMkLst>
        </pc:picChg>
        <pc:picChg chg="add del mod">
          <ac:chgData name="Scott M" userId="91036167648715a4" providerId="LiveId" clId="{0C78CA24-C32F-4156-B373-4B1AFE8F296A}" dt="2021-03-05T13:52:08.110" v="12301" actId="478"/>
          <ac:picMkLst>
            <pc:docMk/>
            <pc:sldMk cId="1988566105" sldId="387"/>
            <ac:picMk id="7" creationId="{F59E6991-2793-43C3-83AF-EBD270EBBF9E}"/>
          </ac:picMkLst>
        </pc:picChg>
        <pc:picChg chg="add mod">
          <ac:chgData name="Scott M" userId="91036167648715a4" providerId="LiveId" clId="{0C78CA24-C32F-4156-B373-4B1AFE8F296A}" dt="2021-03-05T15:38:07.172" v="12413" actId="1076"/>
          <ac:picMkLst>
            <pc:docMk/>
            <pc:sldMk cId="1988566105" sldId="387"/>
            <ac:picMk id="9" creationId="{99465A39-18B0-45EB-98A9-F1C4E17B74CB}"/>
          </ac:picMkLst>
        </pc:picChg>
      </pc:sldChg>
      <pc:sldChg chg="addSp delSp modSp add mod ord">
        <pc:chgData name="Scott M" userId="91036167648715a4" providerId="LiveId" clId="{0C78CA24-C32F-4156-B373-4B1AFE8F296A}" dt="2021-03-05T15:47:05.981" v="13073" actId="207"/>
        <pc:sldMkLst>
          <pc:docMk/>
          <pc:sldMk cId="3408944171" sldId="388"/>
        </pc:sldMkLst>
        <pc:spChg chg="add del mod">
          <ac:chgData name="Scott M" userId="91036167648715a4" providerId="LiveId" clId="{0C78CA24-C32F-4156-B373-4B1AFE8F296A}" dt="2021-03-05T15:38:41.049" v="12461"/>
          <ac:spMkLst>
            <pc:docMk/>
            <pc:sldMk cId="3408944171" sldId="388"/>
            <ac:spMk id="10" creationId="{9FB0DFFC-EA59-478D-9640-5A93FC594123}"/>
          </ac:spMkLst>
        </pc:spChg>
        <pc:spChg chg="add mod">
          <ac:chgData name="Scott M" userId="91036167648715a4" providerId="LiveId" clId="{0C78CA24-C32F-4156-B373-4B1AFE8F296A}" dt="2021-03-05T15:40:21.819" v="12494" actId="14100"/>
          <ac:spMkLst>
            <pc:docMk/>
            <pc:sldMk cId="3408944171" sldId="388"/>
            <ac:spMk id="11" creationId="{4EC754AC-C961-4DA0-B3FB-AE80E10FAFEF}"/>
          </ac:spMkLst>
        </pc:spChg>
        <pc:spChg chg="add mod">
          <ac:chgData name="Scott M" userId="91036167648715a4" providerId="LiveId" clId="{0C78CA24-C32F-4156-B373-4B1AFE8F296A}" dt="2021-03-05T15:44:44.956" v="12964" actId="1076"/>
          <ac:spMkLst>
            <pc:docMk/>
            <pc:sldMk cId="3408944171" sldId="388"/>
            <ac:spMk id="12" creationId="{96311480-9F0D-4837-84E0-BEB04246CD5F}"/>
          </ac:spMkLst>
        </pc:spChg>
        <pc:spChg chg="add mod">
          <ac:chgData name="Scott M" userId="91036167648715a4" providerId="LiveId" clId="{0C78CA24-C32F-4156-B373-4B1AFE8F296A}" dt="2021-03-05T15:44:37.956" v="12962" actId="1076"/>
          <ac:spMkLst>
            <pc:docMk/>
            <pc:sldMk cId="3408944171" sldId="388"/>
            <ac:spMk id="13" creationId="{D8EEE06A-66DE-4D54-825D-4AEC3401EE1C}"/>
          </ac:spMkLst>
        </pc:spChg>
        <pc:spChg chg="add mod">
          <ac:chgData name="Scott M" userId="91036167648715a4" providerId="LiveId" clId="{0C78CA24-C32F-4156-B373-4B1AFE8F296A}" dt="2021-03-05T15:47:05.981" v="13073" actId="207"/>
          <ac:spMkLst>
            <pc:docMk/>
            <pc:sldMk cId="3408944171" sldId="388"/>
            <ac:spMk id="16" creationId="{32619E28-07EC-408B-AFCB-DA0CB31C02FE}"/>
          </ac:spMkLst>
        </pc:spChg>
        <pc:spChg chg="mod">
          <ac:chgData name="Scott M" userId="91036167648715a4" providerId="LiveId" clId="{0C78CA24-C32F-4156-B373-4B1AFE8F296A}" dt="2021-03-05T15:45:28.866" v="13011" actId="20577"/>
          <ac:spMkLst>
            <pc:docMk/>
            <pc:sldMk cId="3408944171" sldId="388"/>
            <ac:spMk id="383" creationId="{00000000-0000-0000-0000-000000000000}"/>
          </ac:spMkLst>
        </pc:spChg>
        <pc:spChg chg="mod">
          <ac:chgData name="Scott M" userId="91036167648715a4" providerId="LiveId" clId="{0C78CA24-C32F-4156-B373-4B1AFE8F296A}" dt="2021-03-05T15:42:24.149" v="12663" actId="1076"/>
          <ac:spMkLst>
            <pc:docMk/>
            <pc:sldMk cId="3408944171" sldId="388"/>
            <ac:spMk id="386" creationId="{00000000-0000-0000-0000-000000000000}"/>
          </ac:spMkLst>
        </pc:spChg>
        <pc:picChg chg="add del mod">
          <ac:chgData name="Scott M" userId="91036167648715a4" providerId="LiveId" clId="{0C78CA24-C32F-4156-B373-4B1AFE8F296A}" dt="2021-03-05T15:39:04.177" v="12468" actId="478"/>
          <ac:picMkLst>
            <pc:docMk/>
            <pc:sldMk cId="3408944171" sldId="388"/>
            <ac:picMk id="3" creationId="{7B74B723-9AEF-4B5F-805A-E3A485E58B2C}"/>
          </ac:picMkLst>
        </pc:picChg>
        <pc:picChg chg="del">
          <ac:chgData name="Scott M" userId="91036167648715a4" providerId="LiveId" clId="{0C78CA24-C32F-4156-B373-4B1AFE8F296A}" dt="2021-03-05T14:22:56.043" v="12309" actId="478"/>
          <ac:picMkLst>
            <pc:docMk/>
            <pc:sldMk cId="3408944171" sldId="388"/>
            <ac:picMk id="5" creationId="{4DABB62D-EBA1-4767-9EB2-30D0385019DC}"/>
          </ac:picMkLst>
        </pc:picChg>
        <pc:picChg chg="add del mod">
          <ac:chgData name="Scott M" userId="91036167648715a4" providerId="LiveId" clId="{0C78CA24-C32F-4156-B373-4B1AFE8F296A}" dt="2021-03-05T15:39:05.923" v="12469" actId="478"/>
          <ac:picMkLst>
            <pc:docMk/>
            <pc:sldMk cId="3408944171" sldId="388"/>
            <ac:picMk id="6" creationId="{B1AE88E6-9530-4A70-A467-1890E8DA2664}"/>
          </ac:picMkLst>
        </pc:picChg>
        <pc:picChg chg="add mod">
          <ac:chgData name="Scott M" userId="91036167648715a4" providerId="LiveId" clId="{0C78CA24-C32F-4156-B373-4B1AFE8F296A}" dt="2021-03-05T15:42:24.149" v="12663" actId="1076"/>
          <ac:picMkLst>
            <pc:docMk/>
            <pc:sldMk cId="3408944171" sldId="388"/>
            <ac:picMk id="8" creationId="{A3E173CA-4EA2-4C0C-B3FC-F0E11C8A196D}"/>
          </ac:picMkLst>
        </pc:picChg>
        <pc:picChg chg="del mod">
          <ac:chgData name="Scott M" userId="91036167648715a4" providerId="LiveId" clId="{0C78CA24-C32F-4156-B373-4B1AFE8F296A}" dt="2021-03-05T15:39:08.626" v="12470" actId="478"/>
          <ac:picMkLst>
            <pc:docMk/>
            <pc:sldMk cId="3408944171" sldId="388"/>
            <ac:picMk id="9" creationId="{99465A39-18B0-45EB-98A9-F1C4E17B74CB}"/>
          </ac:picMkLst>
        </pc:picChg>
      </pc:sldChg>
      <pc:sldChg chg="delSp modSp add mod ord">
        <pc:chgData name="Scott M" userId="91036167648715a4" providerId="LiveId" clId="{0C78CA24-C32F-4156-B373-4B1AFE8F296A}" dt="2021-03-05T15:39:01.813" v="12467"/>
        <pc:sldMkLst>
          <pc:docMk/>
          <pc:sldMk cId="1288343855" sldId="389"/>
        </pc:sldMkLst>
        <pc:picChg chg="mod">
          <ac:chgData name="Scott M" userId="91036167648715a4" providerId="LiveId" clId="{0C78CA24-C32F-4156-B373-4B1AFE8F296A}" dt="2021-03-05T15:38:56.325" v="12465" actId="1076"/>
          <ac:picMkLst>
            <pc:docMk/>
            <pc:sldMk cId="1288343855" sldId="389"/>
            <ac:picMk id="3" creationId="{7B74B723-9AEF-4B5F-805A-E3A485E58B2C}"/>
          </ac:picMkLst>
        </pc:picChg>
        <pc:picChg chg="mod">
          <ac:chgData name="Scott M" userId="91036167648715a4" providerId="LiveId" clId="{0C78CA24-C32F-4156-B373-4B1AFE8F296A}" dt="2021-03-05T15:38:51.508" v="12464" actId="1076"/>
          <ac:picMkLst>
            <pc:docMk/>
            <pc:sldMk cId="1288343855" sldId="389"/>
            <ac:picMk id="6" creationId="{B1AE88E6-9530-4A70-A467-1890E8DA2664}"/>
          </ac:picMkLst>
        </pc:picChg>
        <pc:picChg chg="del">
          <ac:chgData name="Scott M" userId="91036167648715a4" providerId="LiveId" clId="{0C78CA24-C32F-4156-B373-4B1AFE8F296A}" dt="2021-03-05T15:38:47.254" v="12463" actId="478"/>
          <ac:picMkLst>
            <pc:docMk/>
            <pc:sldMk cId="1288343855" sldId="389"/>
            <ac:picMk id="9" creationId="{99465A39-18B0-45EB-98A9-F1C4E17B74CB}"/>
          </ac:picMkLst>
        </pc:picChg>
      </pc:sldChg>
      <pc:sldChg chg="add">
        <pc:chgData name="Scott M" userId="91036167648715a4" providerId="LiveId" clId="{0C78CA24-C32F-4156-B373-4B1AFE8F296A}" dt="2021-03-05T15:54:49.346" v="13074"/>
        <pc:sldMkLst>
          <pc:docMk/>
          <pc:sldMk cId="0" sldId="390"/>
        </pc:sldMkLst>
      </pc:sldChg>
      <pc:sldMasterChg chg="addSldLayout delSldLayout">
        <pc:chgData name="Scott M" userId="91036167648715a4" providerId="LiveId" clId="{0C78CA24-C32F-4156-B373-4B1AFE8F296A}" dt="2021-03-04T15:34:09.643" v="363" actId="47"/>
        <pc:sldMasterMkLst>
          <pc:docMk/>
          <pc:sldMasterMk cId="0" sldId="2147483680"/>
        </pc:sldMasterMkLst>
        <pc:sldLayoutChg chg="del">
          <pc:chgData name="Scott M" userId="91036167648715a4" providerId="LiveId" clId="{0C78CA24-C32F-4156-B373-4B1AFE8F296A}" dt="2021-03-04T15:34:09.643" v="363" actId="47"/>
          <pc:sldLayoutMkLst>
            <pc:docMk/>
            <pc:sldMasterMk cId="0" sldId="2147483680"/>
            <pc:sldLayoutMk cId="0" sldId="2147483652"/>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54"/>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55"/>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61"/>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63"/>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64"/>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65"/>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66"/>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67"/>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68"/>
          </pc:sldLayoutMkLst>
        </pc:sldLayoutChg>
        <pc:sldLayoutChg chg="del">
          <pc:chgData name="Scott M" userId="91036167648715a4" providerId="LiveId" clId="{0C78CA24-C32F-4156-B373-4B1AFE8F296A}" dt="2021-03-04T15:34:09.643" v="363" actId="47"/>
          <pc:sldLayoutMkLst>
            <pc:docMk/>
            <pc:sldMasterMk cId="0" sldId="2147483680"/>
            <pc:sldLayoutMk cId="0" sldId="2147483669"/>
          </pc:sldLayoutMkLst>
        </pc:sldLayoutChg>
        <pc:sldLayoutChg chg="add del">
          <pc:chgData name="Scott M" userId="91036167648715a4" providerId="LiveId" clId="{0C78CA24-C32F-4156-B373-4B1AFE8F296A}" dt="2021-03-04T15:26:09.493" v="281" actId="2696"/>
          <pc:sldLayoutMkLst>
            <pc:docMk/>
            <pc:sldMasterMk cId="0" sldId="2147483680"/>
            <pc:sldLayoutMk cId="1657929664" sldId="214748368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65.xml"/><Relationship Id="rId1" Type="http://schemas.microsoft.com/office/2011/relationships/chartStyle" Target="style65.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6.xml"/><Relationship Id="rId1" Type="http://schemas.microsoft.com/office/2011/relationships/chartStyle" Target="style66.xml"/></Relationships>
</file>

<file path=ppt/charts/_rels/chart67.xml.rels><?xml version="1.0" encoding="UTF-8" standalone="yes"?>
<Relationships xmlns="http://schemas.openxmlformats.org/package/2006/relationships"><Relationship Id="rId3" Type="http://schemas.openxmlformats.org/officeDocument/2006/relationships/package" Target="../embeddings/Microsoft_Excel_Worksheet66.xlsx"/><Relationship Id="rId2" Type="http://schemas.microsoft.com/office/2011/relationships/chartColorStyle" Target="colors67.xml"/><Relationship Id="rId1" Type="http://schemas.microsoft.com/office/2011/relationships/chartStyle" Target="style67.xml"/></Relationships>
</file>

<file path=ppt/charts/_rels/chart68.xml.rels><?xml version="1.0" encoding="UTF-8" standalone="yes"?>
<Relationships xmlns="http://schemas.openxmlformats.org/package/2006/relationships"><Relationship Id="rId3" Type="http://schemas.openxmlformats.org/officeDocument/2006/relationships/package" Target="../embeddings/Microsoft_Excel_Worksheet67.xlsx"/><Relationship Id="rId2" Type="http://schemas.microsoft.com/office/2011/relationships/chartColorStyle" Target="colors68.xml"/><Relationship Id="rId1" Type="http://schemas.microsoft.com/office/2011/relationships/chartStyle" Target="style68.xml"/><Relationship Id="rId4" Type="http://schemas.openxmlformats.org/officeDocument/2006/relationships/chartUserShapes" Target="../drawings/drawing1.xml"/></Relationships>
</file>

<file path=ppt/charts/_rels/chart69.xml.rels><?xml version="1.0" encoding="UTF-8" standalone="yes"?>
<Relationships xmlns="http://schemas.openxmlformats.org/package/2006/relationships"><Relationship Id="rId3" Type="http://schemas.openxmlformats.org/officeDocument/2006/relationships/package" Target="../embeddings/Microsoft_Excel_Worksheet68.xlsx"/><Relationship Id="rId2" Type="http://schemas.microsoft.com/office/2011/relationships/chartColorStyle" Target="colors69.xml"/><Relationship Id="rId1" Type="http://schemas.microsoft.com/office/2011/relationships/chartStyle" Target="style69.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70.xml.rels><?xml version="1.0" encoding="UTF-8" standalone="yes"?>
<Relationships xmlns="http://schemas.openxmlformats.org/package/2006/relationships"><Relationship Id="rId3" Type="http://schemas.openxmlformats.org/officeDocument/2006/relationships/package" Target="../embeddings/Microsoft_Excel_Worksheet69.xlsx"/><Relationship Id="rId2" Type="http://schemas.microsoft.com/office/2011/relationships/chartColorStyle" Target="colors70.xml"/><Relationship Id="rId1" Type="http://schemas.microsoft.com/office/2011/relationships/chartStyle" Target="style70.xml"/></Relationships>
</file>

<file path=ppt/charts/_rels/chart71.xml.rels><?xml version="1.0" encoding="UTF-8" standalone="yes"?>
<Relationships xmlns="http://schemas.openxmlformats.org/package/2006/relationships"><Relationship Id="rId3" Type="http://schemas.openxmlformats.org/officeDocument/2006/relationships/package" Target="../embeddings/Microsoft_Excel_Worksheet70.xlsx"/><Relationship Id="rId2" Type="http://schemas.microsoft.com/office/2011/relationships/chartColorStyle" Target="colors71.xml"/><Relationship Id="rId1" Type="http://schemas.microsoft.com/office/2011/relationships/chartStyle" Target="style71.xml"/></Relationships>
</file>

<file path=ppt/charts/_rels/chart72.xml.rels><?xml version="1.0" encoding="UTF-8" standalone="yes"?>
<Relationships xmlns="http://schemas.openxmlformats.org/package/2006/relationships"><Relationship Id="rId3" Type="http://schemas.openxmlformats.org/officeDocument/2006/relationships/package" Target="../embeddings/Microsoft_Excel_Worksheet71.xlsx"/><Relationship Id="rId2" Type="http://schemas.microsoft.com/office/2011/relationships/chartColorStyle" Target="colors72.xml"/><Relationship Id="rId1" Type="http://schemas.microsoft.com/office/2011/relationships/chartStyle" Target="style72.xml"/></Relationships>
</file>

<file path=ppt/charts/_rels/chart73.xml.rels><?xml version="1.0" encoding="UTF-8" standalone="yes"?>
<Relationships xmlns="http://schemas.openxmlformats.org/package/2006/relationships"><Relationship Id="rId3" Type="http://schemas.openxmlformats.org/officeDocument/2006/relationships/package" Target="../embeddings/Microsoft_Excel_Worksheet72.xlsx"/><Relationship Id="rId2" Type="http://schemas.microsoft.com/office/2011/relationships/chartColorStyle" Target="colors73.xml"/><Relationship Id="rId1" Type="http://schemas.microsoft.com/office/2011/relationships/chartStyle" Target="style73.xml"/></Relationships>
</file>

<file path=ppt/charts/_rels/chart74.xml.rels><?xml version="1.0" encoding="UTF-8" standalone="yes"?>
<Relationships xmlns="http://schemas.openxmlformats.org/package/2006/relationships"><Relationship Id="rId3" Type="http://schemas.openxmlformats.org/officeDocument/2006/relationships/package" Target="../embeddings/Microsoft_Excel_Worksheet73.xlsx"/><Relationship Id="rId2" Type="http://schemas.microsoft.com/office/2011/relationships/chartColorStyle" Target="colors74.xml"/><Relationship Id="rId1" Type="http://schemas.microsoft.com/office/2011/relationships/chartStyle" Target="style74.xml"/></Relationships>
</file>

<file path=ppt/charts/_rels/chart75.xml.rels><?xml version="1.0" encoding="UTF-8" standalone="yes"?>
<Relationships xmlns="http://schemas.openxmlformats.org/package/2006/relationships"><Relationship Id="rId3" Type="http://schemas.openxmlformats.org/officeDocument/2006/relationships/package" Target="../embeddings/Microsoft_Excel_Worksheet74.xlsx"/><Relationship Id="rId2" Type="http://schemas.microsoft.com/office/2011/relationships/chartColorStyle" Target="colors75.xml"/><Relationship Id="rId1" Type="http://schemas.microsoft.com/office/2011/relationships/chartStyle" Target="style75.xml"/><Relationship Id="rId4" Type="http://schemas.openxmlformats.org/officeDocument/2006/relationships/chartUserShapes" Target="../drawings/drawing2.xml"/></Relationships>
</file>

<file path=ppt/charts/_rels/chart76.xml.rels><?xml version="1.0" encoding="UTF-8" standalone="yes"?>
<Relationships xmlns="http://schemas.openxmlformats.org/package/2006/relationships"><Relationship Id="rId3" Type="http://schemas.openxmlformats.org/officeDocument/2006/relationships/package" Target="../embeddings/Microsoft_Excel_Worksheet75.xlsx"/><Relationship Id="rId2" Type="http://schemas.microsoft.com/office/2011/relationships/chartColorStyle" Target="colors76.xml"/><Relationship Id="rId1" Type="http://schemas.microsoft.com/office/2011/relationships/chartStyle" Target="style76.xml"/></Relationships>
</file>

<file path=ppt/charts/_rels/chart77.xml.rels><?xml version="1.0" encoding="UTF-8" standalone="yes"?>
<Relationships xmlns="http://schemas.openxmlformats.org/package/2006/relationships"><Relationship Id="rId3" Type="http://schemas.openxmlformats.org/officeDocument/2006/relationships/package" Target="../embeddings/Microsoft_Excel_Worksheet76.xlsx"/><Relationship Id="rId2" Type="http://schemas.microsoft.com/office/2011/relationships/chartColorStyle" Target="colors77.xml"/><Relationship Id="rId1" Type="http://schemas.microsoft.com/office/2011/relationships/chartStyle" Target="style77.xml"/></Relationships>
</file>

<file path=ppt/charts/_rels/chart78.xml.rels><?xml version="1.0" encoding="UTF-8" standalone="yes"?>
<Relationships xmlns="http://schemas.openxmlformats.org/package/2006/relationships"><Relationship Id="rId3" Type="http://schemas.openxmlformats.org/officeDocument/2006/relationships/package" Target="../embeddings/Microsoft_Excel_Worksheet77.xlsx"/><Relationship Id="rId2" Type="http://schemas.microsoft.com/office/2011/relationships/chartColorStyle" Target="colors78.xml"/><Relationship Id="rId1" Type="http://schemas.microsoft.com/office/2011/relationships/chartStyle" Target="style78.xml"/></Relationships>
</file>

<file path=ppt/charts/_rels/chart79.xml.rels><?xml version="1.0" encoding="UTF-8" standalone="yes"?>
<Relationships xmlns="http://schemas.openxmlformats.org/package/2006/relationships"><Relationship Id="rId3" Type="http://schemas.openxmlformats.org/officeDocument/2006/relationships/package" Target="../embeddings/Microsoft_Excel_Worksheet78.xlsx"/><Relationship Id="rId2" Type="http://schemas.microsoft.com/office/2011/relationships/chartColorStyle" Target="colors79.xml"/><Relationship Id="rId1" Type="http://schemas.microsoft.com/office/2011/relationships/chartStyle" Target="style79.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80.xml.rels><?xml version="1.0" encoding="UTF-8" standalone="yes"?>
<Relationships xmlns="http://schemas.openxmlformats.org/package/2006/relationships"><Relationship Id="rId3" Type="http://schemas.openxmlformats.org/officeDocument/2006/relationships/package" Target="../embeddings/Microsoft_Excel_Worksheet79.xlsx"/><Relationship Id="rId2" Type="http://schemas.microsoft.com/office/2011/relationships/chartColorStyle" Target="colors80.xml"/><Relationship Id="rId1" Type="http://schemas.microsoft.com/office/2011/relationships/chartStyle" Target="style80.xml"/></Relationships>
</file>

<file path=ppt/charts/_rels/chart81.xml.rels><?xml version="1.0" encoding="UTF-8" standalone="yes"?>
<Relationships xmlns="http://schemas.openxmlformats.org/package/2006/relationships"><Relationship Id="rId3" Type="http://schemas.openxmlformats.org/officeDocument/2006/relationships/package" Target="../embeddings/Microsoft_Excel_Worksheet80.xlsx"/><Relationship Id="rId2" Type="http://schemas.microsoft.com/office/2011/relationships/chartColorStyle" Target="colors81.xml"/><Relationship Id="rId1" Type="http://schemas.microsoft.com/office/2011/relationships/chartStyle" Target="style81.xml"/></Relationships>
</file>

<file path=ppt/charts/_rels/chart82.xml.rels><?xml version="1.0" encoding="UTF-8" standalone="yes"?>
<Relationships xmlns="http://schemas.openxmlformats.org/package/2006/relationships"><Relationship Id="rId3" Type="http://schemas.openxmlformats.org/officeDocument/2006/relationships/package" Target="../embeddings/Microsoft_Excel_Worksheet81.xlsx"/><Relationship Id="rId2" Type="http://schemas.microsoft.com/office/2011/relationships/chartColorStyle" Target="colors82.xml"/><Relationship Id="rId1" Type="http://schemas.microsoft.com/office/2011/relationships/chartStyle" Target="style82.xml"/><Relationship Id="rId4" Type="http://schemas.openxmlformats.org/officeDocument/2006/relationships/chartUserShapes" Target="../drawings/drawing3.xml"/></Relationships>
</file>

<file path=ppt/charts/_rels/chart83.xml.rels><?xml version="1.0" encoding="UTF-8" standalone="yes"?>
<Relationships xmlns="http://schemas.openxmlformats.org/package/2006/relationships"><Relationship Id="rId3" Type="http://schemas.openxmlformats.org/officeDocument/2006/relationships/package" Target="../embeddings/Microsoft_Excel_Worksheet82.xlsx"/><Relationship Id="rId2" Type="http://schemas.microsoft.com/office/2011/relationships/chartColorStyle" Target="colors83.xml"/><Relationship Id="rId1" Type="http://schemas.microsoft.com/office/2011/relationships/chartStyle" Target="style83.xml"/></Relationships>
</file>

<file path=ppt/charts/_rels/chart84.xml.rels><?xml version="1.0" encoding="UTF-8" standalone="yes"?>
<Relationships xmlns="http://schemas.openxmlformats.org/package/2006/relationships"><Relationship Id="rId3" Type="http://schemas.openxmlformats.org/officeDocument/2006/relationships/package" Target="../embeddings/Microsoft_Excel_Worksheet83.xlsx"/><Relationship Id="rId2" Type="http://schemas.microsoft.com/office/2011/relationships/chartColorStyle" Target="colors84.xml"/><Relationship Id="rId1" Type="http://schemas.microsoft.com/office/2011/relationships/chartStyle" Target="style84.xml"/></Relationships>
</file>

<file path=ppt/charts/_rels/chart85.xml.rels><?xml version="1.0" encoding="UTF-8" standalone="yes"?>
<Relationships xmlns="http://schemas.openxmlformats.org/package/2006/relationships"><Relationship Id="rId3" Type="http://schemas.openxmlformats.org/officeDocument/2006/relationships/package" Target="../embeddings/Microsoft_Excel_Worksheet84.xlsx"/><Relationship Id="rId2" Type="http://schemas.microsoft.com/office/2011/relationships/chartColorStyle" Target="colors85.xml"/><Relationship Id="rId1" Type="http://schemas.microsoft.com/office/2011/relationships/chartStyle" Target="style85.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062280401896566E-2"/>
          <c:y val="5.2276027904996081E-2"/>
          <c:w val="0.91274500471520492"/>
          <c:h val="0.81896628177490027"/>
        </c:manualLayout>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xVal>
            <c:numRef>
              <c:f>Sheet1!$A$2:$A$4</c:f>
              <c:numCache>
                <c:formatCode>General</c:formatCode>
                <c:ptCount val="3"/>
                <c:pt idx="0">
                  <c:v>3</c:v>
                </c:pt>
                <c:pt idx="1">
                  <c:v>2</c:v>
                </c:pt>
                <c:pt idx="2">
                  <c:v>1</c:v>
                </c:pt>
              </c:numCache>
            </c:numRef>
          </c:xVal>
          <c:yVal>
            <c:numRef>
              <c:f>Sheet1!$B$2:$B$4</c:f>
              <c:numCache>
                <c:formatCode>General</c:formatCode>
                <c:ptCount val="3"/>
                <c:pt idx="0">
                  <c:v>40</c:v>
                </c:pt>
                <c:pt idx="1">
                  <c:v>60</c:v>
                </c:pt>
                <c:pt idx="2">
                  <c:v>80</c:v>
                </c:pt>
              </c:numCache>
            </c:numRef>
          </c:yVal>
          <c:bubbleSize>
            <c:numRef>
              <c:f>Sheet1!$C$2:$C$4</c:f>
              <c:numCache>
                <c:formatCode>General</c:formatCode>
                <c:ptCount val="3"/>
                <c:pt idx="0">
                  <c:v>0.22222222222222221</c:v>
                </c:pt>
                <c:pt idx="1">
                  <c:v>0.33333333333333331</c:v>
                </c:pt>
                <c:pt idx="2">
                  <c:v>0.44444444444444442</c:v>
                </c:pt>
              </c:numCache>
            </c:numRef>
          </c:bubbleSize>
          <c:bubble3D val="1"/>
          <c:extLst>
            <c:ext xmlns:c16="http://schemas.microsoft.com/office/drawing/2014/chart" uri="{C3380CC4-5D6E-409C-BE32-E72D297353CC}">
              <c16:uniqueId val="{00000000-3F5D-41C8-9DDF-90CF24E2FB0D}"/>
            </c:ext>
          </c:extLst>
        </c:ser>
        <c:dLbls>
          <c:showLegendKey val="0"/>
          <c:showVal val="0"/>
          <c:showCatName val="0"/>
          <c:showSerName val="0"/>
          <c:showPercent val="0"/>
          <c:showBubbleSize val="0"/>
        </c:dLbls>
        <c:bubbleScale val="100"/>
        <c:showNegBubbles val="0"/>
        <c:axId val="98810896"/>
        <c:axId val="98810480"/>
      </c:bubbleChart>
      <c:valAx>
        <c:axId val="98810896"/>
        <c:scaling>
          <c:orientation val="minMax"/>
          <c:max val="4"/>
          <c:min val="0"/>
        </c:scaling>
        <c:delete val="1"/>
        <c:axPos val="b"/>
        <c:numFmt formatCode="General" sourceLinked="1"/>
        <c:majorTickMark val="out"/>
        <c:minorTickMark val="none"/>
        <c:tickLblPos val="nextTo"/>
        <c:crossAx val="98810480"/>
        <c:crosses val="autoZero"/>
        <c:crossBetween val="midCat"/>
        <c:minorUnit val="0.5"/>
      </c:valAx>
      <c:valAx>
        <c:axId val="98810480"/>
        <c:scaling>
          <c:orientation val="minMax"/>
          <c:min val="0"/>
        </c:scaling>
        <c:delete val="1"/>
        <c:axPos val="l"/>
        <c:numFmt formatCode="General" sourceLinked="1"/>
        <c:majorTickMark val="out"/>
        <c:minorTickMark val="none"/>
        <c:tickLblPos val="nextTo"/>
        <c:crossAx val="988108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2-654F-48E0-879D-0EC10E309393}"/>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3F1B-4AA6-BCBA-9558C0B4F8DB}"/>
              </c:ext>
            </c:extLst>
          </c:dPt>
          <c:cat>
            <c:strRef>
              <c:f>Sheet1!$A$2:$A$3</c:f>
              <c:strCache>
                <c:ptCount val="2"/>
                <c:pt idx="0">
                  <c:v>Female</c:v>
                </c:pt>
                <c:pt idx="1">
                  <c:v>Male</c:v>
                </c:pt>
              </c:strCache>
            </c:strRef>
          </c:cat>
          <c:val>
            <c:numRef>
              <c:f>Sheet1!$B$2:$B$3</c:f>
              <c:numCache>
                <c:formatCode>General</c:formatCode>
                <c:ptCount val="2"/>
                <c:pt idx="0">
                  <c:v>0</c:v>
                </c:pt>
                <c:pt idx="1">
                  <c:v>10</c:v>
                </c:pt>
              </c:numCache>
            </c:numRef>
          </c:val>
          <c:extLst>
            <c:ext xmlns:c16="http://schemas.microsoft.com/office/drawing/2014/chart" uri="{C3380CC4-5D6E-409C-BE32-E72D297353CC}">
              <c16:uniqueId val="{00000000-654F-48E0-879D-0EC10E30939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C7EF-4A43-A810-93E42BD9BDB8}"/>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C7EF-4A43-A810-93E42BD9BDB8}"/>
              </c:ext>
            </c:extLst>
          </c:dPt>
          <c:cat>
            <c:strRef>
              <c:f>Sheet1!$A$2:$A$3</c:f>
              <c:strCache>
                <c:ptCount val="2"/>
                <c:pt idx="0">
                  <c:v>Partnered</c:v>
                </c:pt>
                <c:pt idx="1">
                  <c:v>Single</c:v>
                </c:pt>
              </c:strCache>
            </c:strRef>
          </c:cat>
          <c:val>
            <c:numRef>
              <c:f>Sheet1!$B$2:$B$3</c:f>
              <c:numCache>
                <c:formatCode>General</c:formatCode>
                <c:ptCount val="2"/>
                <c:pt idx="0">
                  <c:v>5</c:v>
                </c:pt>
                <c:pt idx="1">
                  <c:v>5</c:v>
                </c:pt>
              </c:numCache>
            </c:numRef>
          </c:val>
          <c:extLst>
            <c:ext xmlns:c16="http://schemas.microsoft.com/office/drawing/2014/chart" uri="{C3380CC4-5D6E-409C-BE32-E72D297353CC}">
              <c16:uniqueId val="{00000004-C7EF-4A43-A810-93E42BD9BDB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B5A-496D-9DD7-35C8D602A46F}"/>
              </c:ext>
            </c:extLst>
          </c:dPt>
          <c:cat>
            <c:strRef>
              <c:f>Sheet1!$A$2:$A$5</c:f>
              <c:strCache>
                <c:ptCount val="4"/>
                <c:pt idx="0">
                  <c:v>17-21</c:v>
                </c:pt>
                <c:pt idx="1">
                  <c:v>16</c:v>
                </c:pt>
                <c:pt idx="2">
                  <c:v>14-15</c:v>
                </c:pt>
                <c:pt idx="3">
                  <c:v>12-13</c:v>
                </c:pt>
              </c:strCache>
            </c:strRef>
          </c:cat>
          <c:val>
            <c:numRef>
              <c:f>Sheet1!$B$2:$B$5</c:f>
              <c:numCache>
                <c:formatCode>General</c:formatCode>
                <c:ptCount val="4"/>
                <c:pt idx="0">
                  <c:v>0</c:v>
                </c:pt>
                <c:pt idx="1">
                  <c:v>3</c:v>
                </c:pt>
                <c:pt idx="2">
                  <c:v>0</c:v>
                </c:pt>
                <c:pt idx="3">
                  <c:v>0</c:v>
                </c:pt>
              </c:numCache>
            </c:numRef>
          </c:val>
          <c:extLst>
            <c:ext xmlns:c16="http://schemas.microsoft.com/office/drawing/2014/chart" uri="{C3380CC4-5D6E-409C-BE32-E72D297353CC}">
              <c16:uniqueId val="{00000000-D2C0-41DE-90F2-7A5DB69221E5}"/>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3.6</c:v>
                </c:pt>
              </c:numCache>
            </c:numRef>
          </c:val>
          <c:extLst>
            <c:ext xmlns:c16="http://schemas.microsoft.com/office/drawing/2014/chart" uri="{C3380CC4-5D6E-409C-BE32-E72D297353CC}">
              <c16:uniqueId val="{00000000-2867-44DC-AA59-6B6D74317BE4}"/>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3.4</c:v>
                </c:pt>
              </c:numCache>
            </c:numRef>
          </c:val>
          <c:extLst>
            <c:ext xmlns:c16="http://schemas.microsoft.com/office/drawing/2014/chart" uri="{C3380CC4-5D6E-409C-BE32-E72D297353CC}">
              <c16:uniqueId val="{00000001-2867-44DC-AA59-6B6D74317BE4}"/>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4.2</c:v>
                </c:pt>
              </c:numCache>
            </c:numRef>
          </c:val>
          <c:extLst>
            <c:ext xmlns:c16="http://schemas.microsoft.com/office/drawing/2014/chart" uri="{C3380CC4-5D6E-409C-BE32-E72D297353CC}">
              <c16:uniqueId val="{00000000-A4CC-4F57-9132-1B05BDF9F89B}"/>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0.79999999999999982</c:v>
                </c:pt>
              </c:numCache>
            </c:numRef>
          </c:val>
          <c:extLst>
            <c:ext xmlns:c16="http://schemas.microsoft.com/office/drawing/2014/chart" uri="{C3380CC4-5D6E-409C-BE32-E72D297353CC}">
              <c16:uniqueId val="{00000001-A4CC-4F57-9132-1B05BDF9F89B}"/>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112.2</c:v>
                </c:pt>
              </c:numCache>
            </c:numRef>
          </c:val>
          <c:extLst>
            <c:ext xmlns:c16="http://schemas.microsoft.com/office/drawing/2014/chart" uri="{C3380CC4-5D6E-409C-BE32-E72D297353CC}">
              <c16:uniqueId val="{00000000-7245-425C-AF6E-954B89658D49}"/>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44.249999999999986</c:v>
                </c:pt>
              </c:numCache>
            </c:numRef>
          </c:val>
          <c:extLst>
            <c:ext xmlns:c16="http://schemas.microsoft.com/office/drawing/2014/chart" uri="{C3380CC4-5D6E-409C-BE32-E72D297353CC}">
              <c16:uniqueId val="{00000001-7245-425C-AF6E-954B89658D49}"/>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1256-4AB7-A44F-73FA556C223F}"/>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1256-4AB7-A44F-73FA556C223F}"/>
              </c:ext>
            </c:extLst>
          </c:dPt>
          <c:cat>
            <c:strRef>
              <c:f>Sheet1!$A$2:$A$3</c:f>
              <c:strCache>
                <c:ptCount val="2"/>
                <c:pt idx="0">
                  <c:v>Female</c:v>
                </c:pt>
                <c:pt idx="1">
                  <c:v>Male</c:v>
                </c:pt>
              </c:strCache>
            </c:strRef>
          </c:cat>
          <c:val>
            <c:numRef>
              <c:f>Sheet1!$B$2:$B$3</c:f>
              <c:numCache>
                <c:formatCode>General</c:formatCode>
                <c:ptCount val="2"/>
                <c:pt idx="0">
                  <c:v>5</c:v>
                </c:pt>
                <c:pt idx="1">
                  <c:v>7</c:v>
                </c:pt>
              </c:numCache>
            </c:numRef>
          </c:val>
          <c:extLst>
            <c:ext xmlns:c16="http://schemas.microsoft.com/office/drawing/2014/chart" uri="{C3380CC4-5D6E-409C-BE32-E72D297353CC}">
              <c16:uniqueId val="{00000004-1256-4AB7-A44F-73FA556C22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64A4-48A6-AF5A-80943263BE4B}"/>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64A4-48A6-AF5A-80943263BE4B}"/>
              </c:ext>
            </c:extLst>
          </c:dPt>
          <c:cat>
            <c:strRef>
              <c:f>Sheet1!$A$2:$A$3</c:f>
              <c:strCache>
                <c:ptCount val="2"/>
                <c:pt idx="0">
                  <c:v>Partnered</c:v>
                </c:pt>
                <c:pt idx="1">
                  <c:v>Single</c:v>
                </c:pt>
              </c:strCache>
            </c:strRef>
          </c:cat>
          <c:val>
            <c:numRef>
              <c:f>Sheet1!$B$2:$B$3</c:f>
              <c:numCache>
                <c:formatCode>General</c:formatCode>
                <c:ptCount val="2"/>
                <c:pt idx="0">
                  <c:v>6</c:v>
                </c:pt>
                <c:pt idx="1">
                  <c:v>6</c:v>
                </c:pt>
              </c:numCache>
            </c:numRef>
          </c:val>
          <c:extLst>
            <c:ext xmlns:c16="http://schemas.microsoft.com/office/drawing/2014/chart" uri="{C3380CC4-5D6E-409C-BE32-E72D297353CC}">
              <c16:uniqueId val="{00000004-64A4-48A6-AF5A-80943263BE4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CD1A-4A26-8F68-48AA27190305}"/>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2-22FF-4555-AF5A-3207B50C2F1C}"/>
              </c:ext>
            </c:extLst>
          </c:dPt>
          <c:cat>
            <c:strRef>
              <c:f>Sheet1!$A$2:$A$5</c:f>
              <c:strCache>
                <c:ptCount val="4"/>
                <c:pt idx="0">
                  <c:v>17-21</c:v>
                </c:pt>
                <c:pt idx="1">
                  <c:v>16</c:v>
                </c:pt>
                <c:pt idx="2">
                  <c:v>14-15</c:v>
                </c:pt>
                <c:pt idx="3">
                  <c:v>12-13</c:v>
                </c:pt>
              </c:strCache>
            </c:strRef>
          </c:cat>
          <c:val>
            <c:numRef>
              <c:f>Sheet1!$B$2:$B$5</c:f>
              <c:numCache>
                <c:formatCode>General</c:formatCode>
                <c:ptCount val="4"/>
                <c:pt idx="0">
                  <c:v>0</c:v>
                </c:pt>
                <c:pt idx="1">
                  <c:v>12</c:v>
                </c:pt>
                <c:pt idx="2">
                  <c:v>0</c:v>
                </c:pt>
                <c:pt idx="3">
                  <c:v>0</c:v>
                </c:pt>
              </c:numCache>
            </c:numRef>
          </c:val>
          <c:extLst>
            <c:ext xmlns:c16="http://schemas.microsoft.com/office/drawing/2014/chart" uri="{C3380CC4-5D6E-409C-BE32-E72D297353CC}">
              <c16:uniqueId val="{00000000-22FF-4555-AF5A-3207B50C2F1C}"/>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3.4</c:v>
                </c:pt>
              </c:numCache>
            </c:numRef>
          </c:val>
          <c:extLst>
            <c:ext xmlns:c16="http://schemas.microsoft.com/office/drawing/2014/chart" uri="{C3380CC4-5D6E-409C-BE32-E72D297353CC}">
              <c16:uniqueId val="{00000000-278E-4957-90D3-8BE9362E3F2E}"/>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3.6</c:v>
                </c:pt>
              </c:numCache>
            </c:numRef>
          </c:val>
          <c:extLst>
            <c:ext xmlns:c16="http://schemas.microsoft.com/office/drawing/2014/chart" uri="{C3380CC4-5D6E-409C-BE32-E72D297353CC}">
              <c16:uniqueId val="{00000001-278E-4957-90D3-8BE9362E3F2E}"/>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062280401896566E-2"/>
          <c:y val="5.2276027904996081E-2"/>
          <c:w val="0.91274500471520492"/>
          <c:h val="0.81896628177490027"/>
        </c:manualLayout>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xVal>
            <c:numRef>
              <c:f>Sheet1!$A$2:$A$7</c:f>
              <c:numCache>
                <c:formatCode>General</c:formatCode>
                <c:ptCount val="6"/>
                <c:pt idx="0">
                  <c:v>7</c:v>
                </c:pt>
                <c:pt idx="1">
                  <c:v>6</c:v>
                </c:pt>
                <c:pt idx="2">
                  <c:v>5</c:v>
                </c:pt>
                <c:pt idx="3">
                  <c:v>4</c:v>
                </c:pt>
                <c:pt idx="4">
                  <c:v>3</c:v>
                </c:pt>
                <c:pt idx="5">
                  <c:v>2</c:v>
                </c:pt>
              </c:numCache>
            </c:numRef>
          </c:xVal>
          <c:yVal>
            <c:numRef>
              <c:f>Sheet1!$B$2:$B$7</c:f>
              <c:numCache>
                <c:formatCode>General</c:formatCode>
                <c:ptCount val="6"/>
                <c:pt idx="0">
                  <c:v>2</c:v>
                </c:pt>
                <c:pt idx="1">
                  <c:v>7</c:v>
                </c:pt>
                <c:pt idx="2">
                  <c:v>17</c:v>
                </c:pt>
                <c:pt idx="3">
                  <c:v>51</c:v>
                </c:pt>
                <c:pt idx="4">
                  <c:v>68</c:v>
                </c:pt>
                <c:pt idx="5">
                  <c:v>33</c:v>
                </c:pt>
              </c:numCache>
            </c:numRef>
          </c:yVal>
          <c:bubbleSize>
            <c:numRef>
              <c:f>Sheet1!$C$2:$C$7</c:f>
              <c:numCache>
                <c:formatCode>General</c:formatCode>
                <c:ptCount val="6"/>
                <c:pt idx="0">
                  <c:v>1.1111111111111112E-2</c:v>
                </c:pt>
                <c:pt idx="1">
                  <c:v>3.888888888888889E-2</c:v>
                </c:pt>
                <c:pt idx="2">
                  <c:v>9.4444444444444442E-2</c:v>
                </c:pt>
                <c:pt idx="3">
                  <c:v>0.28333333333333333</c:v>
                </c:pt>
                <c:pt idx="4">
                  <c:v>0.37777777777777777</c:v>
                </c:pt>
                <c:pt idx="5">
                  <c:v>0.18333333333333332</c:v>
                </c:pt>
              </c:numCache>
            </c:numRef>
          </c:bubbleSize>
          <c:bubble3D val="1"/>
          <c:extLst>
            <c:ext xmlns:c16="http://schemas.microsoft.com/office/drawing/2014/chart" uri="{C3380CC4-5D6E-409C-BE32-E72D297353CC}">
              <c16:uniqueId val="{00000000-3F5D-41C8-9DDF-90CF24E2FB0D}"/>
            </c:ext>
          </c:extLst>
        </c:ser>
        <c:dLbls>
          <c:showLegendKey val="0"/>
          <c:showVal val="0"/>
          <c:showCatName val="0"/>
          <c:showSerName val="0"/>
          <c:showPercent val="0"/>
          <c:showBubbleSize val="0"/>
        </c:dLbls>
        <c:bubbleScale val="100"/>
        <c:showNegBubbles val="0"/>
        <c:axId val="98810896"/>
        <c:axId val="98810480"/>
      </c:bubbleChart>
      <c:valAx>
        <c:axId val="98810896"/>
        <c:scaling>
          <c:orientation val="minMax"/>
          <c:max val="8"/>
          <c:min val="0"/>
        </c:scaling>
        <c:delete val="1"/>
        <c:axPos val="b"/>
        <c:numFmt formatCode="General" sourceLinked="1"/>
        <c:majorTickMark val="out"/>
        <c:minorTickMark val="none"/>
        <c:tickLblPos val="nextTo"/>
        <c:crossAx val="98810480"/>
        <c:crosses val="autoZero"/>
        <c:crossBetween val="midCat"/>
        <c:minorUnit val="0.5"/>
      </c:valAx>
      <c:valAx>
        <c:axId val="98810480"/>
        <c:scaling>
          <c:orientation val="minMax"/>
          <c:min val="0"/>
        </c:scaling>
        <c:delete val="1"/>
        <c:axPos val="l"/>
        <c:numFmt formatCode="General" sourceLinked="1"/>
        <c:majorTickMark val="out"/>
        <c:minorTickMark val="none"/>
        <c:tickLblPos val="nextTo"/>
        <c:crossAx val="988108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2.6</c:v>
                </c:pt>
              </c:numCache>
            </c:numRef>
          </c:val>
          <c:extLst>
            <c:ext xmlns:c16="http://schemas.microsoft.com/office/drawing/2014/chart" uri="{C3380CC4-5D6E-409C-BE32-E72D297353CC}">
              <c16:uniqueId val="{00000000-CA9C-4DCC-877C-C63B15DEE299}"/>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CA9C-4DCC-877C-C63B15DEE299}"/>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80.599999999999994</c:v>
                </c:pt>
              </c:numCache>
            </c:numRef>
          </c:val>
          <c:extLst>
            <c:ext xmlns:c16="http://schemas.microsoft.com/office/drawing/2014/chart" uri="{C3380CC4-5D6E-409C-BE32-E72D297353CC}">
              <c16:uniqueId val="{00000000-2C4D-4642-BB28-FB374B83BF48}"/>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75.849999999999994</c:v>
                </c:pt>
              </c:numCache>
            </c:numRef>
          </c:val>
          <c:extLst>
            <c:ext xmlns:c16="http://schemas.microsoft.com/office/drawing/2014/chart" uri="{C3380CC4-5D6E-409C-BE32-E72D297353CC}">
              <c16:uniqueId val="{00000001-2C4D-4642-BB28-FB374B83BF48}"/>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8F06-4CBA-A44B-FB5B7708B037}"/>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8F06-4CBA-A44B-FB5B7708B037}"/>
              </c:ext>
            </c:extLst>
          </c:dPt>
          <c:cat>
            <c:strRef>
              <c:f>Sheet1!$A$2:$A$3</c:f>
              <c:strCache>
                <c:ptCount val="2"/>
                <c:pt idx="0">
                  <c:v>Female</c:v>
                </c:pt>
                <c:pt idx="1">
                  <c:v>Male</c:v>
                </c:pt>
              </c:strCache>
            </c:strRef>
          </c:cat>
          <c:val>
            <c:numRef>
              <c:f>Sheet1!$B$2:$B$3</c:f>
              <c:numCache>
                <c:formatCode>General</c:formatCode>
                <c:ptCount val="2"/>
                <c:pt idx="0">
                  <c:v>0</c:v>
                </c:pt>
                <c:pt idx="1">
                  <c:v>17</c:v>
                </c:pt>
              </c:numCache>
            </c:numRef>
          </c:val>
          <c:extLst>
            <c:ext xmlns:c16="http://schemas.microsoft.com/office/drawing/2014/chart" uri="{C3380CC4-5D6E-409C-BE32-E72D297353CC}">
              <c16:uniqueId val="{00000004-8F06-4CBA-A44B-FB5B7708B03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86EA-426A-9B57-925069A4909E}"/>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86EA-426A-9B57-925069A4909E}"/>
              </c:ext>
            </c:extLst>
          </c:dPt>
          <c:cat>
            <c:strRef>
              <c:f>Sheet1!$A$2:$A$3</c:f>
              <c:strCache>
                <c:ptCount val="2"/>
                <c:pt idx="0">
                  <c:v>Partnered</c:v>
                </c:pt>
                <c:pt idx="1">
                  <c:v>Single</c:v>
                </c:pt>
              </c:strCache>
            </c:strRef>
          </c:cat>
          <c:val>
            <c:numRef>
              <c:f>Sheet1!$B$2:$B$3</c:f>
              <c:numCache>
                <c:formatCode>General</c:formatCode>
                <c:ptCount val="2"/>
                <c:pt idx="0">
                  <c:v>4</c:v>
                </c:pt>
                <c:pt idx="1">
                  <c:v>13</c:v>
                </c:pt>
              </c:numCache>
            </c:numRef>
          </c:val>
          <c:extLst>
            <c:ext xmlns:c16="http://schemas.microsoft.com/office/drawing/2014/chart" uri="{C3380CC4-5D6E-409C-BE32-E72D297353CC}">
              <c16:uniqueId val="{00000004-86EA-426A-9B57-925069A4909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3"/>
            </a:solidFill>
            <a:ln>
              <a:noFill/>
            </a:ln>
            <a:effectLst/>
          </c:spPr>
          <c:invertIfNegative val="0"/>
          <c:cat>
            <c:strRef>
              <c:f>Sheet1!$A$2:$A$5</c:f>
              <c:strCache>
                <c:ptCount val="4"/>
                <c:pt idx="0">
                  <c:v>17-21</c:v>
                </c:pt>
                <c:pt idx="1">
                  <c:v>16</c:v>
                </c:pt>
                <c:pt idx="2">
                  <c:v>14-15</c:v>
                </c:pt>
                <c:pt idx="3">
                  <c:v>12-13</c:v>
                </c:pt>
              </c:strCache>
            </c:strRef>
          </c:cat>
          <c:val>
            <c:numRef>
              <c:f>Sheet1!$B$2:$B$5</c:f>
              <c:numCache>
                <c:formatCode>General</c:formatCode>
                <c:ptCount val="4"/>
                <c:pt idx="0">
                  <c:v>0</c:v>
                </c:pt>
                <c:pt idx="1">
                  <c:v>0</c:v>
                </c:pt>
                <c:pt idx="2">
                  <c:v>18</c:v>
                </c:pt>
                <c:pt idx="3">
                  <c:v>0</c:v>
                </c:pt>
              </c:numCache>
            </c:numRef>
          </c:val>
          <c:extLst>
            <c:ext xmlns:c16="http://schemas.microsoft.com/office/drawing/2014/chart" uri="{C3380CC4-5D6E-409C-BE32-E72D297353CC}">
              <c16:uniqueId val="{00000000-69D9-4EEF-9A97-6627023A35AE}"/>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3.06</c:v>
                </c:pt>
              </c:numCache>
            </c:numRef>
          </c:val>
          <c:extLst>
            <c:ext xmlns:c16="http://schemas.microsoft.com/office/drawing/2014/chart" uri="{C3380CC4-5D6E-409C-BE32-E72D297353CC}">
              <c16:uniqueId val="{00000000-A1CE-4F62-8BD1-6D3158603C32}"/>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3.94</c:v>
                </c:pt>
              </c:numCache>
            </c:numRef>
          </c:val>
          <c:extLst>
            <c:ext xmlns:c16="http://schemas.microsoft.com/office/drawing/2014/chart" uri="{C3380CC4-5D6E-409C-BE32-E72D297353CC}">
              <c16:uniqueId val="{00000001-A1CE-4F62-8BD1-6D3158603C32}"/>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3.24</c:v>
                </c:pt>
              </c:numCache>
            </c:numRef>
          </c:val>
          <c:extLst>
            <c:ext xmlns:c16="http://schemas.microsoft.com/office/drawing/2014/chart" uri="{C3380CC4-5D6E-409C-BE32-E72D297353CC}">
              <c16:uniqueId val="{00000000-F8F0-4B8B-9852-5B81E2210F65}"/>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1.7599999999999998</c:v>
                </c:pt>
              </c:numCache>
            </c:numRef>
          </c:val>
          <c:extLst>
            <c:ext xmlns:c16="http://schemas.microsoft.com/office/drawing/2014/chart" uri="{C3380CC4-5D6E-409C-BE32-E72D297353CC}">
              <c16:uniqueId val="{00000001-F8F0-4B8B-9852-5B81E2210F65}"/>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95.71</c:v>
                </c:pt>
              </c:numCache>
            </c:numRef>
          </c:val>
          <c:extLst>
            <c:ext xmlns:c16="http://schemas.microsoft.com/office/drawing/2014/chart" uri="{C3380CC4-5D6E-409C-BE32-E72D297353CC}">
              <c16:uniqueId val="{00000000-775C-4CDA-8587-2B65F482F072}"/>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60.739999999999995</c:v>
                </c:pt>
              </c:numCache>
            </c:numRef>
          </c:val>
          <c:extLst>
            <c:ext xmlns:c16="http://schemas.microsoft.com/office/drawing/2014/chart" uri="{C3380CC4-5D6E-409C-BE32-E72D297353CC}">
              <c16:uniqueId val="{00000001-775C-4CDA-8587-2B65F482F072}"/>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2-654F-48E0-879D-0EC10E309393}"/>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F3A6-4C36-A49D-B4000E205CDB}"/>
              </c:ext>
            </c:extLst>
          </c:dPt>
          <c:cat>
            <c:strRef>
              <c:f>Sheet1!$A$2:$A$3</c:f>
              <c:strCache>
                <c:ptCount val="2"/>
                <c:pt idx="0">
                  <c:v>Female</c:v>
                </c:pt>
                <c:pt idx="1">
                  <c:v>Male</c:v>
                </c:pt>
              </c:strCache>
            </c:strRef>
          </c:cat>
          <c:val>
            <c:numRef>
              <c:f>Sheet1!$B$2:$B$3</c:f>
              <c:numCache>
                <c:formatCode>General</c:formatCode>
                <c:ptCount val="2"/>
                <c:pt idx="0">
                  <c:v>0</c:v>
                </c:pt>
                <c:pt idx="1">
                  <c:v>5</c:v>
                </c:pt>
              </c:numCache>
            </c:numRef>
          </c:val>
          <c:extLst>
            <c:ext xmlns:c16="http://schemas.microsoft.com/office/drawing/2014/chart" uri="{C3380CC4-5D6E-409C-BE32-E72D297353CC}">
              <c16:uniqueId val="{00000000-654F-48E0-879D-0EC10E30939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C7EF-4A43-A810-93E42BD9BDB8}"/>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C7EF-4A43-A810-93E42BD9BDB8}"/>
              </c:ext>
            </c:extLst>
          </c:dPt>
          <c:cat>
            <c:strRef>
              <c:f>Sheet1!$A$2:$A$3</c:f>
              <c:strCache>
                <c:ptCount val="2"/>
                <c:pt idx="0">
                  <c:v>Partnered</c:v>
                </c:pt>
                <c:pt idx="1">
                  <c:v>Single</c:v>
                </c:pt>
              </c:strCache>
            </c:strRef>
          </c:cat>
          <c:val>
            <c:numRef>
              <c:f>Sheet1!$B$2:$B$3</c:f>
              <c:numCache>
                <c:formatCode>General</c:formatCode>
                <c:ptCount val="2"/>
                <c:pt idx="0">
                  <c:v>3</c:v>
                </c:pt>
                <c:pt idx="1">
                  <c:v>2</c:v>
                </c:pt>
              </c:numCache>
            </c:numRef>
          </c:val>
          <c:extLst>
            <c:ext xmlns:c16="http://schemas.microsoft.com/office/drawing/2014/chart" uri="{C3380CC4-5D6E-409C-BE32-E72D297353CC}">
              <c16:uniqueId val="{00000004-C7EF-4A43-A810-93E42BD9BDB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5062280401896566E-2"/>
          <c:y val="5.2276027904996081E-2"/>
          <c:w val="0.91274500471520492"/>
          <c:h val="0.81896628177490027"/>
        </c:manualLayout>
      </c:layout>
      <c:bubbleChart>
        <c:varyColors val="0"/>
        <c:ser>
          <c:idx val="0"/>
          <c:order val="0"/>
          <c:tx>
            <c:strRef>
              <c:f>Sheet1!$B$1</c:f>
              <c:strCache>
                <c:ptCount val="1"/>
                <c:pt idx="0">
                  <c:v>Y-Values</c:v>
                </c:pt>
              </c:strCache>
            </c:strRef>
          </c:tx>
          <c:spPr>
            <a:solidFill>
              <a:schemeClr val="accent1">
                <a:alpha val="75000"/>
              </a:schemeClr>
            </a:solidFill>
            <a:ln>
              <a:noFill/>
            </a:ln>
            <a:effectLst/>
          </c:spPr>
          <c:invertIfNegative val="0"/>
          <c:xVal>
            <c:numRef>
              <c:f>Sheet1!$A$2:$A$5</c:f>
              <c:numCache>
                <c:formatCode>General</c:formatCode>
                <c:ptCount val="4"/>
                <c:pt idx="0">
                  <c:v>4</c:v>
                </c:pt>
                <c:pt idx="1">
                  <c:v>3</c:v>
                </c:pt>
                <c:pt idx="2">
                  <c:v>2</c:v>
                </c:pt>
                <c:pt idx="3">
                  <c:v>1</c:v>
                </c:pt>
              </c:numCache>
            </c:numRef>
          </c:xVal>
          <c:yVal>
            <c:numRef>
              <c:f>Sheet1!$B$2:$B$5</c:f>
              <c:numCache>
                <c:formatCode>General</c:formatCode>
                <c:ptCount val="4"/>
                <c:pt idx="0">
                  <c:v>45</c:v>
                </c:pt>
                <c:pt idx="1">
                  <c:v>28</c:v>
                </c:pt>
                <c:pt idx="2">
                  <c:v>61</c:v>
                </c:pt>
                <c:pt idx="3">
                  <c:v>46</c:v>
                </c:pt>
              </c:numCache>
            </c:numRef>
          </c:yVal>
          <c:bubbleSize>
            <c:numRef>
              <c:f>Sheet1!$C$2:$C$5</c:f>
              <c:numCache>
                <c:formatCode>General</c:formatCode>
                <c:ptCount val="4"/>
                <c:pt idx="0">
                  <c:v>0.25280898876404495</c:v>
                </c:pt>
                <c:pt idx="1">
                  <c:v>0.15730337078651685</c:v>
                </c:pt>
                <c:pt idx="2">
                  <c:v>0.34269662921348315</c:v>
                </c:pt>
                <c:pt idx="3">
                  <c:v>0.25842696629213485</c:v>
                </c:pt>
              </c:numCache>
            </c:numRef>
          </c:bubbleSize>
          <c:bubble3D val="1"/>
          <c:extLst>
            <c:ext xmlns:c16="http://schemas.microsoft.com/office/drawing/2014/chart" uri="{C3380CC4-5D6E-409C-BE32-E72D297353CC}">
              <c16:uniqueId val="{00000000-6DD8-4B92-A8B9-15E25F95B2E3}"/>
            </c:ext>
          </c:extLst>
        </c:ser>
        <c:dLbls>
          <c:showLegendKey val="0"/>
          <c:showVal val="0"/>
          <c:showCatName val="0"/>
          <c:showSerName val="0"/>
          <c:showPercent val="0"/>
          <c:showBubbleSize val="0"/>
        </c:dLbls>
        <c:bubbleScale val="100"/>
        <c:showNegBubbles val="0"/>
        <c:axId val="98810896"/>
        <c:axId val="98810480"/>
      </c:bubbleChart>
      <c:valAx>
        <c:axId val="98810896"/>
        <c:scaling>
          <c:orientation val="minMax"/>
          <c:max val="5"/>
          <c:min val="0"/>
        </c:scaling>
        <c:delete val="1"/>
        <c:axPos val="b"/>
        <c:numFmt formatCode="General" sourceLinked="1"/>
        <c:majorTickMark val="out"/>
        <c:minorTickMark val="none"/>
        <c:tickLblPos val="nextTo"/>
        <c:crossAx val="98810480"/>
        <c:crosses val="autoZero"/>
        <c:crossBetween val="midCat"/>
      </c:valAx>
      <c:valAx>
        <c:axId val="98810480"/>
        <c:scaling>
          <c:orientation val="minMax"/>
          <c:min val="0"/>
        </c:scaling>
        <c:delete val="1"/>
        <c:axPos val="l"/>
        <c:numFmt formatCode="General" sourceLinked="1"/>
        <c:majorTickMark val="out"/>
        <c:minorTickMark val="none"/>
        <c:tickLblPos val="nextTo"/>
        <c:crossAx val="988108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bg2"/>
            </a:solidFill>
            <a:ln>
              <a:noFill/>
            </a:ln>
            <a:effectLst/>
          </c:spPr>
          <c:invertIfNegative val="0"/>
          <c:cat>
            <c:strRef>
              <c:f>Sheet1!$A$2:$A$5</c:f>
              <c:strCache>
                <c:ptCount val="4"/>
                <c:pt idx="0">
                  <c:v>17-21</c:v>
                </c:pt>
                <c:pt idx="1">
                  <c:v>16</c:v>
                </c:pt>
                <c:pt idx="2">
                  <c:v>14-15</c:v>
                </c:pt>
                <c:pt idx="3">
                  <c:v>12-13</c:v>
                </c:pt>
              </c:strCache>
            </c:strRef>
          </c:cat>
          <c:val>
            <c:numRef>
              <c:f>Sheet1!$B$2:$B$5</c:f>
              <c:numCache>
                <c:formatCode>General</c:formatCode>
                <c:ptCount val="4"/>
                <c:pt idx="0">
                  <c:v>0</c:v>
                </c:pt>
                <c:pt idx="1">
                  <c:v>0</c:v>
                </c:pt>
                <c:pt idx="2">
                  <c:v>0</c:v>
                </c:pt>
                <c:pt idx="3">
                  <c:v>5</c:v>
                </c:pt>
              </c:numCache>
            </c:numRef>
          </c:val>
          <c:extLst>
            <c:ext xmlns:c16="http://schemas.microsoft.com/office/drawing/2014/chart" uri="{C3380CC4-5D6E-409C-BE32-E72D297353CC}">
              <c16:uniqueId val="{00000000-D2C0-41DE-90F2-7A5DB69221E5}"/>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c:v>
                </c:pt>
              </c:numCache>
            </c:numRef>
          </c:val>
          <c:extLst>
            <c:ext xmlns:c16="http://schemas.microsoft.com/office/drawing/2014/chart" uri="{C3380CC4-5D6E-409C-BE32-E72D297353CC}">
              <c16:uniqueId val="{00000000-7629-47B8-A90D-D9AAA1FF325B}"/>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7629-47B8-A90D-D9AAA1FF325B}"/>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2.46</c:v>
                </c:pt>
              </c:numCache>
            </c:numRef>
          </c:val>
          <c:extLst>
            <c:ext xmlns:c16="http://schemas.microsoft.com/office/drawing/2014/chart" uri="{C3380CC4-5D6E-409C-BE32-E72D297353CC}">
              <c16:uniqueId val="{00000000-FDC5-4ECC-8865-1B755991CDFC}"/>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2.54</c:v>
                </c:pt>
              </c:numCache>
            </c:numRef>
          </c:val>
          <c:extLst>
            <c:ext xmlns:c16="http://schemas.microsoft.com/office/drawing/2014/chart" uri="{C3380CC4-5D6E-409C-BE32-E72D297353CC}">
              <c16:uniqueId val="{00000001-FDC5-4ECC-8865-1B755991CDFC}"/>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63.4</c:v>
                </c:pt>
              </c:numCache>
            </c:numRef>
          </c:val>
          <c:extLst>
            <c:ext xmlns:c16="http://schemas.microsoft.com/office/drawing/2014/chart" uri="{C3380CC4-5D6E-409C-BE32-E72D297353CC}">
              <c16:uniqueId val="{00000000-EE84-40D4-9F4F-53C9F8725D18}"/>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93.049999999999983</c:v>
                </c:pt>
              </c:numCache>
            </c:numRef>
          </c:val>
          <c:extLst>
            <c:ext xmlns:c16="http://schemas.microsoft.com/office/drawing/2014/chart" uri="{C3380CC4-5D6E-409C-BE32-E72D297353CC}">
              <c16:uniqueId val="{00000001-EE84-40D4-9F4F-53C9F8725D18}"/>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1256-4AB7-A44F-73FA556C223F}"/>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1256-4AB7-A44F-73FA556C223F}"/>
              </c:ext>
            </c:extLst>
          </c:dPt>
          <c:cat>
            <c:strRef>
              <c:f>Sheet1!$A$2:$A$3</c:f>
              <c:strCache>
                <c:ptCount val="2"/>
                <c:pt idx="0">
                  <c:v>Female</c:v>
                </c:pt>
                <c:pt idx="1">
                  <c:v>Male</c:v>
                </c:pt>
              </c:strCache>
            </c:strRef>
          </c:cat>
          <c:val>
            <c:numRef>
              <c:f>Sheet1!$B$2:$B$3</c:f>
              <c:numCache>
                <c:formatCode>General</c:formatCode>
                <c:ptCount val="2"/>
                <c:pt idx="0">
                  <c:v>0</c:v>
                </c:pt>
                <c:pt idx="1">
                  <c:v>11</c:v>
                </c:pt>
              </c:numCache>
            </c:numRef>
          </c:val>
          <c:extLst>
            <c:ext xmlns:c16="http://schemas.microsoft.com/office/drawing/2014/chart" uri="{C3380CC4-5D6E-409C-BE32-E72D297353CC}">
              <c16:uniqueId val="{00000004-1256-4AB7-A44F-73FA556C22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64A4-48A6-AF5A-80943263BE4B}"/>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64A4-48A6-AF5A-80943263BE4B}"/>
              </c:ext>
            </c:extLst>
          </c:dPt>
          <c:cat>
            <c:strRef>
              <c:f>Sheet1!$A$2:$A$3</c:f>
              <c:strCache>
                <c:ptCount val="2"/>
                <c:pt idx="0">
                  <c:v>Partnered</c:v>
                </c:pt>
                <c:pt idx="1">
                  <c:v>Single</c:v>
                </c:pt>
              </c:strCache>
            </c:strRef>
          </c:cat>
          <c:val>
            <c:numRef>
              <c:f>Sheet1!$B$2:$B$3</c:f>
              <c:numCache>
                <c:formatCode>General</c:formatCode>
                <c:ptCount val="2"/>
                <c:pt idx="0">
                  <c:v>9</c:v>
                </c:pt>
                <c:pt idx="1">
                  <c:v>2</c:v>
                </c:pt>
              </c:numCache>
            </c:numRef>
          </c:val>
          <c:extLst>
            <c:ext xmlns:c16="http://schemas.microsoft.com/office/drawing/2014/chart" uri="{C3380CC4-5D6E-409C-BE32-E72D297353CC}">
              <c16:uniqueId val="{00000004-64A4-48A6-AF5A-80943263BE4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4"/>
            </a:solidFill>
            <a:ln>
              <a:noFill/>
            </a:ln>
            <a:effectLst/>
          </c:spPr>
          <c:invertIfNegative val="0"/>
          <c:cat>
            <c:strRef>
              <c:f>Sheet1!$A$2:$A$5</c:f>
              <c:strCache>
                <c:ptCount val="4"/>
                <c:pt idx="0">
                  <c:v>17-21</c:v>
                </c:pt>
                <c:pt idx="1">
                  <c:v>16</c:v>
                </c:pt>
                <c:pt idx="2">
                  <c:v>14-15</c:v>
                </c:pt>
                <c:pt idx="3">
                  <c:v>12-13</c:v>
                </c:pt>
              </c:strCache>
            </c:strRef>
          </c:cat>
          <c:val>
            <c:numRef>
              <c:f>Sheet1!$B$2:$B$5</c:f>
              <c:numCache>
                <c:formatCode>General</c:formatCode>
                <c:ptCount val="4"/>
                <c:pt idx="0">
                  <c:v>0</c:v>
                </c:pt>
                <c:pt idx="1">
                  <c:v>11</c:v>
                </c:pt>
                <c:pt idx="2">
                  <c:v>0</c:v>
                </c:pt>
                <c:pt idx="3">
                  <c:v>0</c:v>
                </c:pt>
              </c:numCache>
            </c:numRef>
          </c:val>
          <c:extLst>
            <c:ext xmlns:c16="http://schemas.microsoft.com/office/drawing/2014/chart" uri="{C3380CC4-5D6E-409C-BE32-E72D297353CC}">
              <c16:uniqueId val="{00000000-22FF-4555-AF5A-3207B50C2F1C}"/>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4.8</c:v>
                </c:pt>
              </c:numCache>
            </c:numRef>
          </c:val>
          <c:extLst>
            <c:ext xmlns:c16="http://schemas.microsoft.com/office/drawing/2014/chart" uri="{C3380CC4-5D6E-409C-BE32-E72D297353CC}">
              <c16:uniqueId val="{00000000-2867-44DC-AA59-6B6D74317BE4}"/>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2.2000000000000002</c:v>
                </c:pt>
              </c:numCache>
            </c:numRef>
          </c:val>
          <c:extLst>
            <c:ext xmlns:c16="http://schemas.microsoft.com/office/drawing/2014/chart" uri="{C3380CC4-5D6E-409C-BE32-E72D297353CC}">
              <c16:uniqueId val="{00000001-2867-44DC-AA59-6B6D74317BE4}"/>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156.44999999999999</c:v>
                </c:pt>
              </c:numCache>
            </c:numRef>
          </c:val>
          <c:extLst>
            <c:ext xmlns:c16="http://schemas.microsoft.com/office/drawing/2014/chart" uri="{C3380CC4-5D6E-409C-BE32-E72D297353CC}">
              <c16:uniqueId val="{00000000-7245-425C-AF6E-954B89658D49}"/>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0</c:v>
                </c:pt>
              </c:numCache>
            </c:numRef>
          </c:val>
          <c:extLst>
            <c:ext xmlns:c16="http://schemas.microsoft.com/office/drawing/2014/chart" uri="{C3380CC4-5D6E-409C-BE32-E72D297353CC}">
              <c16:uniqueId val="{00000001-7245-425C-AF6E-954B89658D49}"/>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none"/>
        <c:minorTickMark val="none"/>
        <c:tickLblPos val="nextTo"/>
        <c:crossAx val="736863264"/>
        <c:crosses val="autoZero"/>
        <c:auto val="1"/>
        <c:lblAlgn val="ctr"/>
        <c:lblOffset val="100"/>
        <c:noMultiLvlLbl val="0"/>
      </c:catAx>
      <c:valAx>
        <c:axId val="736863264"/>
        <c:scaling>
          <c:orientation val="minMax"/>
        </c:scaling>
        <c:delete val="1"/>
        <c:axPos val="b"/>
        <c:numFmt formatCode="0%" sourceLinked="1"/>
        <c:majorTickMark val="none"/>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48</c:v>
                </c:pt>
              </c:numCache>
            </c:numRef>
          </c:val>
          <c:extLst>
            <c:ext xmlns:c16="http://schemas.microsoft.com/office/drawing/2014/chart" uri="{C3380CC4-5D6E-409C-BE32-E72D297353CC}">
              <c16:uniqueId val="{00000000-F6B5-408B-82B5-7DBED3278FFE}"/>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F6B5-408B-82B5-7DBED3278FFE}"/>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8FB-49D0-B904-1621722180C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8FB-49D0-B904-1621722180C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8FB-49D0-B904-1621722180CC}"/>
              </c:ext>
            </c:extLst>
          </c:dPt>
          <c:cat>
            <c:strRef>
              <c:f>Sheet1!$A$2:$A$4</c:f>
              <c:strCache>
                <c:ptCount val="3"/>
                <c:pt idx="0">
                  <c:v>18-25</c:v>
                </c:pt>
                <c:pt idx="1">
                  <c:v>26-40</c:v>
                </c:pt>
                <c:pt idx="2">
                  <c:v>41-50</c:v>
                </c:pt>
              </c:strCache>
            </c:strRef>
          </c:cat>
          <c:val>
            <c:numRef>
              <c:f>Sheet1!$B$2:$B$4</c:f>
              <c:numCache>
                <c:formatCode>General</c:formatCode>
                <c:ptCount val="3"/>
                <c:pt idx="0">
                  <c:v>77</c:v>
                </c:pt>
                <c:pt idx="1">
                  <c:v>89</c:v>
                </c:pt>
                <c:pt idx="2">
                  <c:v>12</c:v>
                </c:pt>
              </c:numCache>
            </c:numRef>
          </c:val>
          <c:extLst>
            <c:ext xmlns:c16="http://schemas.microsoft.com/office/drawing/2014/chart" uri="{C3380CC4-5D6E-409C-BE32-E72D297353CC}">
              <c16:uniqueId val="{00000000-A61D-48BD-AA9D-CCAE1376BDE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8F06-4CBA-A44B-FB5B7708B037}"/>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8F06-4CBA-A44B-FB5B7708B037}"/>
              </c:ext>
            </c:extLst>
          </c:dPt>
          <c:cat>
            <c:strRef>
              <c:f>Sheet1!$A$2:$A$3</c:f>
              <c:strCache>
                <c:ptCount val="2"/>
                <c:pt idx="0">
                  <c:v>Female</c:v>
                </c:pt>
                <c:pt idx="1">
                  <c:v>Male</c:v>
                </c:pt>
              </c:strCache>
            </c:strRef>
          </c:cat>
          <c:val>
            <c:numRef>
              <c:f>Sheet1!$B$2:$B$3</c:f>
              <c:numCache>
                <c:formatCode>General</c:formatCode>
                <c:ptCount val="2"/>
                <c:pt idx="0">
                  <c:v>10</c:v>
                </c:pt>
                <c:pt idx="1">
                  <c:v>8</c:v>
                </c:pt>
              </c:numCache>
            </c:numRef>
          </c:val>
          <c:extLst>
            <c:ext xmlns:c16="http://schemas.microsoft.com/office/drawing/2014/chart" uri="{C3380CC4-5D6E-409C-BE32-E72D297353CC}">
              <c16:uniqueId val="{00000004-8F06-4CBA-A44B-FB5B7708B03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86EA-426A-9B57-925069A4909E}"/>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86EA-426A-9B57-925069A4909E}"/>
              </c:ext>
            </c:extLst>
          </c:dPt>
          <c:cat>
            <c:strRef>
              <c:f>Sheet1!$A$2:$A$3</c:f>
              <c:strCache>
                <c:ptCount val="2"/>
                <c:pt idx="0">
                  <c:v>Partnered</c:v>
                </c:pt>
                <c:pt idx="1">
                  <c:v>Single</c:v>
                </c:pt>
              </c:strCache>
            </c:strRef>
          </c:cat>
          <c:val>
            <c:numRef>
              <c:f>Sheet1!$B$2:$B$3</c:f>
              <c:numCache>
                <c:formatCode>General</c:formatCode>
                <c:ptCount val="2"/>
                <c:pt idx="0">
                  <c:v>10</c:v>
                </c:pt>
                <c:pt idx="1">
                  <c:v>8</c:v>
                </c:pt>
              </c:numCache>
            </c:numRef>
          </c:val>
          <c:extLst>
            <c:ext xmlns:c16="http://schemas.microsoft.com/office/drawing/2014/chart" uri="{C3380CC4-5D6E-409C-BE32-E72D297353CC}">
              <c16:uniqueId val="{00000004-86EA-426A-9B57-925069A4909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3-69D9-4EEF-9A97-6627023A35AE}"/>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2-69D9-4EEF-9A97-6627023A35AE}"/>
              </c:ext>
            </c:extLst>
          </c:dPt>
          <c:cat>
            <c:strRef>
              <c:f>Sheet1!$A$2:$A$5</c:f>
              <c:strCache>
                <c:ptCount val="4"/>
                <c:pt idx="0">
                  <c:v>17-21</c:v>
                </c:pt>
                <c:pt idx="1">
                  <c:v>16</c:v>
                </c:pt>
                <c:pt idx="2">
                  <c:v>14-15</c:v>
                </c:pt>
                <c:pt idx="3">
                  <c:v>12-13</c:v>
                </c:pt>
              </c:strCache>
            </c:strRef>
          </c:cat>
          <c:val>
            <c:numRef>
              <c:f>Sheet1!$B$2:$B$5</c:f>
              <c:numCache>
                <c:formatCode>General</c:formatCode>
                <c:ptCount val="4"/>
                <c:pt idx="0">
                  <c:v>0</c:v>
                </c:pt>
                <c:pt idx="1">
                  <c:v>2</c:v>
                </c:pt>
                <c:pt idx="2">
                  <c:v>16</c:v>
                </c:pt>
                <c:pt idx="3">
                  <c:v>0</c:v>
                </c:pt>
              </c:numCache>
            </c:numRef>
          </c:val>
          <c:extLst>
            <c:ext xmlns:c16="http://schemas.microsoft.com/office/drawing/2014/chart" uri="{C3380CC4-5D6E-409C-BE32-E72D297353CC}">
              <c16:uniqueId val="{00000000-69D9-4EEF-9A97-6627023A35AE}"/>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2.89</c:v>
                </c:pt>
              </c:numCache>
            </c:numRef>
          </c:val>
          <c:extLst>
            <c:ext xmlns:c16="http://schemas.microsoft.com/office/drawing/2014/chart" uri="{C3380CC4-5D6E-409C-BE32-E72D297353CC}">
              <c16:uniqueId val="{00000000-801E-4F78-A9C5-4CD2D3A34BF5}"/>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4.1099999999999994</c:v>
                </c:pt>
              </c:numCache>
            </c:numRef>
          </c:val>
          <c:extLst>
            <c:ext xmlns:c16="http://schemas.microsoft.com/office/drawing/2014/chart" uri="{C3380CC4-5D6E-409C-BE32-E72D297353CC}">
              <c16:uniqueId val="{00000001-801E-4F78-A9C5-4CD2D3A34BF5}"/>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2.89</c:v>
                </c:pt>
              </c:numCache>
            </c:numRef>
          </c:val>
          <c:extLst>
            <c:ext xmlns:c16="http://schemas.microsoft.com/office/drawing/2014/chart" uri="{C3380CC4-5D6E-409C-BE32-E72D297353CC}">
              <c16:uniqueId val="{00000000-0033-43F3-B770-4B6DAEAF6C89}"/>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2.11</c:v>
                </c:pt>
              </c:numCache>
            </c:numRef>
          </c:val>
          <c:extLst>
            <c:ext xmlns:c16="http://schemas.microsoft.com/office/drawing/2014/chart" uri="{C3380CC4-5D6E-409C-BE32-E72D297353CC}">
              <c16:uniqueId val="{00000001-0033-43F3-B770-4B6DAEAF6C89}"/>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78.78</c:v>
                </c:pt>
              </c:numCache>
            </c:numRef>
          </c:val>
          <c:extLst>
            <c:ext xmlns:c16="http://schemas.microsoft.com/office/drawing/2014/chart" uri="{C3380CC4-5D6E-409C-BE32-E72D297353CC}">
              <c16:uniqueId val="{00000000-D821-4C14-A1CF-1A53A7B00A90}"/>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77.669999999999987</c:v>
                </c:pt>
              </c:numCache>
            </c:numRef>
          </c:val>
          <c:extLst>
            <c:ext xmlns:c16="http://schemas.microsoft.com/office/drawing/2014/chart" uri="{C3380CC4-5D6E-409C-BE32-E72D297353CC}">
              <c16:uniqueId val="{00000001-D821-4C14-A1CF-1A53A7B00A90}"/>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2-654F-48E0-879D-0EC10E309393}"/>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ECDE-407C-8476-833445E3CC31}"/>
              </c:ext>
            </c:extLst>
          </c:dPt>
          <c:cat>
            <c:strRef>
              <c:f>Sheet1!$A$2:$A$3</c:f>
              <c:strCache>
                <c:ptCount val="2"/>
                <c:pt idx="0">
                  <c:v>Male</c:v>
                </c:pt>
                <c:pt idx="1">
                  <c:v>Female</c:v>
                </c:pt>
              </c:strCache>
            </c:strRef>
          </c:cat>
          <c:val>
            <c:numRef>
              <c:f>Sheet1!$B$2:$B$3</c:f>
              <c:numCache>
                <c:formatCode>General</c:formatCode>
                <c:ptCount val="2"/>
                <c:pt idx="0">
                  <c:v>3</c:v>
                </c:pt>
                <c:pt idx="1">
                  <c:v>0</c:v>
                </c:pt>
              </c:numCache>
            </c:numRef>
          </c:val>
          <c:extLst>
            <c:ext xmlns:c16="http://schemas.microsoft.com/office/drawing/2014/chart" uri="{C3380CC4-5D6E-409C-BE32-E72D297353CC}">
              <c16:uniqueId val="{00000000-654F-48E0-879D-0EC10E30939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C7EF-4A43-A810-93E42BD9BDB8}"/>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C7EF-4A43-A810-93E42BD9BDB8}"/>
              </c:ext>
            </c:extLst>
          </c:dPt>
          <c:cat>
            <c:strRef>
              <c:f>Sheet1!$A$2:$A$3</c:f>
              <c:strCache>
                <c:ptCount val="2"/>
                <c:pt idx="0">
                  <c:v>Partnered</c:v>
                </c:pt>
                <c:pt idx="1">
                  <c:v>Single</c:v>
                </c:pt>
              </c:strCache>
            </c:strRef>
          </c:cat>
          <c:val>
            <c:numRef>
              <c:f>Sheet1!$B$2:$B$3</c:f>
              <c:numCache>
                <c:formatCode>General</c:formatCode>
                <c:ptCount val="2"/>
                <c:pt idx="0">
                  <c:v>2</c:v>
                </c:pt>
                <c:pt idx="1">
                  <c:v>1</c:v>
                </c:pt>
              </c:numCache>
            </c:numRef>
          </c:val>
          <c:extLst>
            <c:ext xmlns:c16="http://schemas.microsoft.com/office/drawing/2014/chart" uri="{C3380CC4-5D6E-409C-BE32-E72D297353CC}">
              <c16:uniqueId val="{00000004-C7EF-4A43-A810-93E42BD9BDB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4-D2C0-41DE-90F2-7A5DB69221E5}"/>
              </c:ext>
            </c:extLst>
          </c:dPt>
          <c:cat>
            <c:strRef>
              <c:f>Sheet1!$A$2:$A$5</c:f>
              <c:strCache>
                <c:ptCount val="4"/>
                <c:pt idx="0">
                  <c:v>17-21</c:v>
                </c:pt>
                <c:pt idx="1">
                  <c:v>16</c:v>
                </c:pt>
                <c:pt idx="2">
                  <c:v>14-15</c:v>
                </c:pt>
                <c:pt idx="3">
                  <c:v>12-13</c:v>
                </c:pt>
              </c:strCache>
            </c:strRef>
          </c:cat>
          <c:val>
            <c:numRef>
              <c:f>Sheet1!$B$2:$B$5</c:f>
              <c:numCache>
                <c:formatCode>General</c:formatCode>
                <c:ptCount val="4"/>
                <c:pt idx="0">
                  <c:v>0</c:v>
                </c:pt>
                <c:pt idx="1">
                  <c:v>3</c:v>
                </c:pt>
                <c:pt idx="2">
                  <c:v>0</c:v>
                </c:pt>
                <c:pt idx="3">
                  <c:v>0</c:v>
                </c:pt>
              </c:numCache>
            </c:numRef>
          </c:val>
          <c:extLst>
            <c:ext xmlns:c16="http://schemas.microsoft.com/office/drawing/2014/chart" uri="{C3380CC4-5D6E-409C-BE32-E72D297353CC}">
              <c16:uniqueId val="{00000000-D2C0-41DE-90F2-7A5DB69221E5}"/>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c:v>
                </c:pt>
              </c:numCache>
            </c:numRef>
          </c:val>
          <c:extLst>
            <c:ext xmlns:c16="http://schemas.microsoft.com/office/drawing/2014/chart" uri="{C3380CC4-5D6E-409C-BE32-E72D297353CC}">
              <c16:uniqueId val="{00000000-1F11-4EF9-B031-27F4C5BA6B28}"/>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1F11-4EF9-B031-27F4C5BA6B28}"/>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944-4928-84BB-4B77CB37DDE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944-4928-84BB-4B77CB37DDE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944-4928-84BB-4B77CB37DDE3}"/>
              </c:ext>
            </c:extLst>
          </c:dPt>
          <c:cat>
            <c:strRef>
              <c:f>Sheet1!$A$2:$A$3</c:f>
              <c:strCache>
                <c:ptCount val="2"/>
                <c:pt idx="0">
                  <c:v>Female</c:v>
                </c:pt>
                <c:pt idx="1">
                  <c:v>Male</c:v>
                </c:pt>
              </c:strCache>
            </c:strRef>
          </c:cat>
          <c:val>
            <c:numRef>
              <c:f>Sheet1!$B$2:$B$3</c:f>
              <c:numCache>
                <c:formatCode>General</c:formatCode>
                <c:ptCount val="2"/>
                <c:pt idx="0">
                  <c:v>76</c:v>
                </c:pt>
                <c:pt idx="1">
                  <c:v>102</c:v>
                </c:pt>
              </c:numCache>
            </c:numRef>
          </c:val>
          <c:extLst>
            <c:ext xmlns:c16="http://schemas.microsoft.com/office/drawing/2014/chart" uri="{C3380CC4-5D6E-409C-BE32-E72D297353CC}">
              <c16:uniqueId val="{00000006-B944-4928-84BB-4B77CB37DDE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c:v>
                </c:pt>
              </c:numCache>
            </c:numRef>
          </c:val>
          <c:extLst>
            <c:ext xmlns:c16="http://schemas.microsoft.com/office/drawing/2014/chart" uri="{C3380CC4-5D6E-409C-BE32-E72D297353CC}">
              <c16:uniqueId val="{00000000-9D6E-4844-A8BE-23269017BC90}"/>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9D6E-4844-A8BE-23269017BC90}"/>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62.67</c:v>
                </c:pt>
              </c:numCache>
            </c:numRef>
          </c:val>
          <c:extLst>
            <c:ext xmlns:c16="http://schemas.microsoft.com/office/drawing/2014/chart" uri="{C3380CC4-5D6E-409C-BE32-E72D297353CC}">
              <c16:uniqueId val="{00000000-A0B5-4E1D-A3A6-39DBEAB7E241}"/>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93.779999999999987</c:v>
                </c:pt>
              </c:numCache>
            </c:numRef>
          </c:val>
          <c:extLst>
            <c:ext xmlns:c16="http://schemas.microsoft.com/office/drawing/2014/chart" uri="{C3380CC4-5D6E-409C-BE32-E72D297353CC}">
              <c16:uniqueId val="{00000001-A0B5-4E1D-A3A6-39DBEAB7E241}"/>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1256-4AB7-A44F-73FA556C223F}"/>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1256-4AB7-A44F-73FA556C223F}"/>
              </c:ext>
            </c:extLst>
          </c:dPt>
          <c:cat>
            <c:strRef>
              <c:f>Sheet1!$A$2:$A$3</c:f>
              <c:strCache>
                <c:ptCount val="2"/>
                <c:pt idx="0">
                  <c:v>Female</c:v>
                </c:pt>
                <c:pt idx="1">
                  <c:v>Male</c:v>
                </c:pt>
              </c:strCache>
            </c:strRef>
          </c:cat>
          <c:val>
            <c:numRef>
              <c:f>Sheet1!$B$2:$B$3</c:f>
              <c:numCache>
                <c:formatCode>General</c:formatCode>
                <c:ptCount val="2"/>
                <c:pt idx="0">
                  <c:v>0</c:v>
                </c:pt>
                <c:pt idx="1">
                  <c:v>6</c:v>
                </c:pt>
              </c:numCache>
            </c:numRef>
          </c:val>
          <c:extLst>
            <c:ext xmlns:c16="http://schemas.microsoft.com/office/drawing/2014/chart" uri="{C3380CC4-5D6E-409C-BE32-E72D297353CC}">
              <c16:uniqueId val="{00000004-1256-4AB7-A44F-73FA556C22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64A4-48A6-AF5A-80943263BE4B}"/>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64A4-48A6-AF5A-80943263BE4B}"/>
              </c:ext>
            </c:extLst>
          </c:dPt>
          <c:cat>
            <c:strRef>
              <c:f>Sheet1!$A$2:$A$3</c:f>
              <c:strCache>
                <c:ptCount val="2"/>
                <c:pt idx="0">
                  <c:v>Partnered</c:v>
                </c:pt>
                <c:pt idx="1">
                  <c:v>Single</c:v>
                </c:pt>
              </c:strCache>
            </c:strRef>
          </c:cat>
          <c:val>
            <c:numRef>
              <c:f>Sheet1!$B$2:$B$3</c:f>
              <c:numCache>
                <c:formatCode>General</c:formatCode>
                <c:ptCount val="2"/>
                <c:pt idx="0">
                  <c:v>5</c:v>
                </c:pt>
                <c:pt idx="1">
                  <c:v>1</c:v>
                </c:pt>
              </c:numCache>
            </c:numRef>
          </c:val>
          <c:extLst>
            <c:ext xmlns:c16="http://schemas.microsoft.com/office/drawing/2014/chart" uri="{C3380CC4-5D6E-409C-BE32-E72D297353CC}">
              <c16:uniqueId val="{00000004-64A4-48A6-AF5A-80943263BE4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5A32-4EB0-AAEF-C790A131334C}"/>
              </c:ext>
            </c:extLst>
          </c:dPt>
          <c:dPt>
            <c:idx val="2"/>
            <c:invertIfNegative val="0"/>
            <c:bubble3D val="0"/>
            <c:spPr>
              <a:solidFill>
                <a:schemeClr val="accent4"/>
              </a:solidFill>
              <a:ln>
                <a:noFill/>
              </a:ln>
              <a:effectLst/>
            </c:spPr>
            <c:extLst>
              <c:ext xmlns:c16="http://schemas.microsoft.com/office/drawing/2014/chart" uri="{C3380CC4-5D6E-409C-BE32-E72D297353CC}">
                <c16:uniqueId val="{00000002-22FF-4555-AF5A-3207B50C2F1C}"/>
              </c:ext>
            </c:extLst>
          </c:dPt>
          <c:cat>
            <c:strRef>
              <c:f>Sheet1!$A$2:$A$5</c:f>
              <c:strCache>
                <c:ptCount val="4"/>
                <c:pt idx="0">
                  <c:v>17-21</c:v>
                </c:pt>
                <c:pt idx="1">
                  <c:v>16</c:v>
                </c:pt>
                <c:pt idx="2">
                  <c:v>14-15</c:v>
                </c:pt>
                <c:pt idx="3">
                  <c:v>12-13</c:v>
                </c:pt>
              </c:strCache>
            </c:strRef>
          </c:cat>
          <c:val>
            <c:numRef>
              <c:f>Sheet1!$B$2:$B$5</c:f>
              <c:numCache>
                <c:formatCode>General</c:formatCode>
                <c:ptCount val="4"/>
                <c:pt idx="0">
                  <c:v>0</c:v>
                </c:pt>
                <c:pt idx="1">
                  <c:v>6</c:v>
                </c:pt>
                <c:pt idx="2">
                  <c:v>0</c:v>
                </c:pt>
                <c:pt idx="3">
                  <c:v>0</c:v>
                </c:pt>
              </c:numCache>
            </c:numRef>
          </c:val>
          <c:extLst>
            <c:ext xmlns:c16="http://schemas.microsoft.com/office/drawing/2014/chart" uri="{C3380CC4-5D6E-409C-BE32-E72D297353CC}">
              <c16:uniqueId val="{00000000-22FF-4555-AF5A-3207B50C2F1C}"/>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3.33</c:v>
                </c:pt>
              </c:numCache>
            </c:numRef>
          </c:val>
          <c:extLst>
            <c:ext xmlns:c16="http://schemas.microsoft.com/office/drawing/2014/chart" uri="{C3380CC4-5D6E-409C-BE32-E72D297353CC}">
              <c16:uniqueId val="{00000000-3CED-4B20-B388-F28590584773}"/>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3.67</c:v>
                </c:pt>
              </c:numCache>
            </c:numRef>
          </c:val>
          <c:extLst>
            <c:ext xmlns:c16="http://schemas.microsoft.com/office/drawing/2014/chart" uri="{C3380CC4-5D6E-409C-BE32-E72D297353CC}">
              <c16:uniqueId val="{00000001-3CED-4B20-B388-F28590584773}"/>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3.17</c:v>
                </c:pt>
              </c:numCache>
            </c:numRef>
          </c:val>
          <c:extLst>
            <c:ext xmlns:c16="http://schemas.microsoft.com/office/drawing/2014/chart" uri="{C3380CC4-5D6E-409C-BE32-E72D297353CC}">
              <c16:uniqueId val="{00000000-184A-4944-BDAA-07D765250189}"/>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1.83</c:v>
                </c:pt>
              </c:numCache>
            </c:numRef>
          </c:val>
          <c:extLst>
            <c:ext xmlns:c16="http://schemas.microsoft.com/office/drawing/2014/chart" uri="{C3380CC4-5D6E-409C-BE32-E72D297353CC}">
              <c16:uniqueId val="{00000001-184A-4944-BDAA-07D765250189}"/>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88.17</c:v>
                </c:pt>
              </c:numCache>
            </c:numRef>
          </c:val>
          <c:extLst>
            <c:ext xmlns:c16="http://schemas.microsoft.com/office/drawing/2014/chart" uri="{C3380CC4-5D6E-409C-BE32-E72D297353CC}">
              <c16:uniqueId val="{00000000-2CF0-4606-A12F-B22FC2F656D4}"/>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68.279999999999987</c:v>
                </c:pt>
              </c:numCache>
            </c:numRef>
          </c:val>
          <c:extLst>
            <c:ext xmlns:c16="http://schemas.microsoft.com/office/drawing/2014/chart" uri="{C3380CC4-5D6E-409C-BE32-E72D297353CC}">
              <c16:uniqueId val="{00000001-2CF0-4606-A12F-B22FC2F656D4}"/>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65F5-4F22-967E-30755A559728}"/>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3-65F5-4F22-967E-30755A559728}"/>
              </c:ext>
            </c:extLst>
          </c:dPt>
          <c:cat>
            <c:strRef>
              <c:f>Sheet1!$A$2:$A$4</c:f>
              <c:strCache>
                <c:ptCount val="3"/>
                <c:pt idx="0">
                  <c:v>41-50</c:v>
                </c:pt>
                <c:pt idx="1">
                  <c:v>26-40</c:v>
                </c:pt>
                <c:pt idx="2">
                  <c:v>18-25</c:v>
                </c:pt>
              </c:strCache>
            </c:strRef>
          </c:cat>
          <c:val>
            <c:numRef>
              <c:f>Sheet1!$B$2:$B$4</c:f>
              <c:numCache>
                <c:formatCode>General</c:formatCode>
                <c:ptCount val="3"/>
                <c:pt idx="0">
                  <c:v>0</c:v>
                </c:pt>
                <c:pt idx="1">
                  <c:v>6</c:v>
                </c:pt>
                <c:pt idx="2">
                  <c:v>2</c:v>
                </c:pt>
              </c:numCache>
            </c:numRef>
          </c:val>
          <c:extLst>
            <c:ext xmlns:c16="http://schemas.microsoft.com/office/drawing/2014/chart" uri="{C3380CC4-5D6E-409C-BE32-E72D297353CC}">
              <c16:uniqueId val="{00000004-65F5-4F22-967E-30755A559728}"/>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8F06-4CBA-A44B-FB5B7708B037}"/>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8F06-4CBA-A44B-FB5B7708B037}"/>
              </c:ext>
            </c:extLst>
          </c:dPt>
          <c:cat>
            <c:strRef>
              <c:f>Sheet1!$A$2:$A$3</c:f>
              <c:strCache>
                <c:ptCount val="2"/>
                <c:pt idx="0">
                  <c:v>Female</c:v>
                </c:pt>
                <c:pt idx="1">
                  <c:v>Male</c:v>
                </c:pt>
              </c:strCache>
            </c:strRef>
          </c:cat>
          <c:val>
            <c:numRef>
              <c:f>Sheet1!$B$2:$B$3</c:f>
              <c:numCache>
                <c:formatCode>General</c:formatCode>
                <c:ptCount val="2"/>
                <c:pt idx="0">
                  <c:v>8</c:v>
                </c:pt>
                <c:pt idx="1">
                  <c:v>0</c:v>
                </c:pt>
              </c:numCache>
            </c:numRef>
          </c:val>
          <c:extLst>
            <c:ext xmlns:c16="http://schemas.microsoft.com/office/drawing/2014/chart" uri="{C3380CC4-5D6E-409C-BE32-E72D297353CC}">
              <c16:uniqueId val="{00000004-8F06-4CBA-A44B-FB5B7708B03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Age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EC3-4C5F-8300-D614D324397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EC3-4C5F-8300-D614D324397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EC3-4C5F-8300-D614D324397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23F-48F7-AF61-02487594D155}"/>
              </c:ext>
            </c:extLst>
          </c:dPt>
          <c:cat>
            <c:strRef>
              <c:f>Sheet1!$A$2:$A$5</c:f>
              <c:strCache>
                <c:ptCount val="4"/>
                <c:pt idx="0">
                  <c:v>High School</c:v>
                </c:pt>
                <c:pt idx="1">
                  <c:v>Some College</c:v>
                </c:pt>
                <c:pt idx="2">
                  <c:v>College Grad</c:v>
                </c:pt>
                <c:pt idx="3">
                  <c:v>Post Grad</c:v>
                </c:pt>
              </c:strCache>
            </c:strRef>
          </c:cat>
          <c:val>
            <c:numRef>
              <c:f>Sheet1!$B$2:$B$5</c:f>
              <c:numCache>
                <c:formatCode>General</c:formatCode>
                <c:ptCount val="4"/>
                <c:pt idx="0">
                  <c:v>8</c:v>
                </c:pt>
                <c:pt idx="1">
                  <c:v>59</c:v>
                </c:pt>
                <c:pt idx="2">
                  <c:v>84</c:v>
                </c:pt>
                <c:pt idx="3">
                  <c:v>27</c:v>
                </c:pt>
              </c:numCache>
            </c:numRef>
          </c:val>
          <c:extLst>
            <c:ext xmlns:c16="http://schemas.microsoft.com/office/drawing/2014/chart" uri="{C3380CC4-5D6E-409C-BE32-E72D297353CC}">
              <c16:uniqueId val="{00000006-3EC3-4C5F-8300-D614D324397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86EA-426A-9B57-925069A4909E}"/>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86EA-426A-9B57-925069A4909E}"/>
              </c:ext>
            </c:extLst>
          </c:dPt>
          <c:cat>
            <c:strRef>
              <c:f>Sheet1!$A$2:$A$3</c:f>
              <c:strCache>
                <c:ptCount val="2"/>
                <c:pt idx="0">
                  <c:v>Partnered</c:v>
                </c:pt>
                <c:pt idx="1">
                  <c:v>Single</c:v>
                </c:pt>
              </c:strCache>
            </c:strRef>
          </c:cat>
          <c:val>
            <c:numRef>
              <c:f>Sheet1!$B$2:$B$3</c:f>
              <c:numCache>
                <c:formatCode>General</c:formatCode>
                <c:ptCount val="2"/>
                <c:pt idx="0">
                  <c:v>2</c:v>
                </c:pt>
                <c:pt idx="1">
                  <c:v>1</c:v>
                </c:pt>
              </c:numCache>
            </c:numRef>
          </c:val>
          <c:extLst>
            <c:ext xmlns:c16="http://schemas.microsoft.com/office/drawing/2014/chart" uri="{C3380CC4-5D6E-409C-BE32-E72D297353CC}">
              <c16:uniqueId val="{00000004-86EA-426A-9B57-925069A4909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cat>
            <c:strRef>
              <c:f>Sheet1!$A$2:$A$5</c:f>
              <c:strCache>
                <c:ptCount val="4"/>
                <c:pt idx="0">
                  <c:v>17-21</c:v>
                </c:pt>
                <c:pt idx="1">
                  <c:v>16</c:v>
                </c:pt>
                <c:pt idx="2">
                  <c:v>14-15</c:v>
                </c:pt>
                <c:pt idx="3">
                  <c:v>12-13</c:v>
                </c:pt>
              </c:strCache>
            </c:strRef>
          </c:cat>
          <c:val>
            <c:numRef>
              <c:f>Sheet1!$B$2:$B$5</c:f>
              <c:numCache>
                <c:formatCode>General</c:formatCode>
                <c:ptCount val="4"/>
                <c:pt idx="0">
                  <c:v>8</c:v>
                </c:pt>
                <c:pt idx="1">
                  <c:v>0</c:v>
                </c:pt>
                <c:pt idx="2">
                  <c:v>0</c:v>
                </c:pt>
                <c:pt idx="3">
                  <c:v>0</c:v>
                </c:pt>
              </c:numCache>
            </c:numRef>
          </c:val>
          <c:extLst>
            <c:ext xmlns:c16="http://schemas.microsoft.com/office/drawing/2014/chart" uri="{C3380CC4-5D6E-409C-BE32-E72D297353CC}">
              <c16:uniqueId val="{00000000-69D9-4EEF-9A97-6627023A35AE}"/>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5</c:v>
                </c:pt>
              </c:numCache>
            </c:numRef>
          </c:val>
          <c:extLst>
            <c:ext xmlns:c16="http://schemas.microsoft.com/office/drawing/2014/chart" uri="{C3380CC4-5D6E-409C-BE32-E72D297353CC}">
              <c16:uniqueId val="{00000000-A615-4E44-9D59-9D0994B6F282}"/>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A615-4E44-9D59-9D0994B6F282}"/>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0-DAB7-4739-9EE7-15D2CC14B591}"/>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0.5</c:v>
                </c:pt>
              </c:numCache>
            </c:numRef>
          </c:val>
          <c:extLst>
            <c:ext xmlns:c16="http://schemas.microsoft.com/office/drawing/2014/chart" uri="{C3380CC4-5D6E-409C-BE32-E72D297353CC}">
              <c16:uniqueId val="{00000001-DAB7-4739-9EE7-15D2CC14B591}"/>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150</c:v>
                </c:pt>
              </c:numCache>
            </c:numRef>
          </c:val>
          <c:extLst>
            <c:ext xmlns:c16="http://schemas.microsoft.com/office/drawing/2014/chart" uri="{C3380CC4-5D6E-409C-BE32-E72D297353CC}">
              <c16:uniqueId val="{00000000-D145-464F-81B4-3281AF9AD1BD}"/>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6.4499999999999886</c:v>
                </c:pt>
              </c:numCache>
            </c:numRef>
          </c:val>
          <c:extLst>
            <c:ext xmlns:c16="http://schemas.microsoft.com/office/drawing/2014/chart" uri="{C3380CC4-5D6E-409C-BE32-E72D297353CC}">
              <c16:uniqueId val="{00000001-D145-464F-81B4-3281AF9AD1BD}"/>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2-654F-48E0-879D-0EC10E309393}"/>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E17F-4BD8-AA05-7B2E53CF09AB}"/>
              </c:ext>
            </c:extLst>
          </c:dPt>
          <c:cat>
            <c:strRef>
              <c:f>Sheet1!$A$2:$A$3</c:f>
              <c:strCache>
                <c:ptCount val="2"/>
                <c:pt idx="0">
                  <c:v>Female</c:v>
                </c:pt>
                <c:pt idx="1">
                  <c:v>Male</c:v>
                </c:pt>
              </c:strCache>
            </c:strRef>
          </c:cat>
          <c:val>
            <c:numRef>
              <c:f>Sheet1!$B$2:$B$3</c:f>
              <c:numCache>
                <c:formatCode>General</c:formatCode>
                <c:ptCount val="2"/>
                <c:pt idx="0">
                  <c:v>0</c:v>
                </c:pt>
                <c:pt idx="1">
                  <c:v>10</c:v>
                </c:pt>
              </c:numCache>
            </c:numRef>
          </c:val>
          <c:extLst>
            <c:ext xmlns:c16="http://schemas.microsoft.com/office/drawing/2014/chart" uri="{C3380CC4-5D6E-409C-BE32-E72D297353CC}">
              <c16:uniqueId val="{00000000-654F-48E0-879D-0EC10E30939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C7EF-4A43-A810-93E42BD9BDB8}"/>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C7EF-4A43-A810-93E42BD9BDB8}"/>
              </c:ext>
            </c:extLst>
          </c:dPt>
          <c:cat>
            <c:strRef>
              <c:f>Sheet1!$A$2:$A$3</c:f>
              <c:strCache>
                <c:ptCount val="2"/>
                <c:pt idx="0">
                  <c:v>Partnered</c:v>
                </c:pt>
                <c:pt idx="1">
                  <c:v>Single</c:v>
                </c:pt>
              </c:strCache>
            </c:strRef>
          </c:cat>
          <c:val>
            <c:numRef>
              <c:f>Sheet1!$B$2:$B$3</c:f>
              <c:numCache>
                <c:formatCode>General</c:formatCode>
                <c:ptCount val="2"/>
                <c:pt idx="0">
                  <c:v>13</c:v>
                </c:pt>
                <c:pt idx="1">
                  <c:v>6</c:v>
                </c:pt>
              </c:numCache>
            </c:numRef>
          </c:val>
          <c:extLst>
            <c:ext xmlns:c16="http://schemas.microsoft.com/office/drawing/2014/chart" uri="{C3380CC4-5D6E-409C-BE32-E72D297353CC}">
              <c16:uniqueId val="{00000004-C7EF-4A43-A810-93E42BD9BDB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cat>
            <c:strRef>
              <c:f>Sheet1!$A$2:$A$5</c:f>
              <c:strCache>
                <c:ptCount val="4"/>
                <c:pt idx="0">
                  <c:v>17-21</c:v>
                </c:pt>
                <c:pt idx="1">
                  <c:v>16</c:v>
                </c:pt>
                <c:pt idx="2">
                  <c:v>14-15</c:v>
                </c:pt>
                <c:pt idx="3">
                  <c:v>12-13</c:v>
                </c:pt>
              </c:strCache>
            </c:strRef>
          </c:cat>
          <c:val>
            <c:numRef>
              <c:f>Sheet1!$B$2:$B$5</c:f>
              <c:numCache>
                <c:formatCode>General</c:formatCode>
                <c:ptCount val="4"/>
                <c:pt idx="0">
                  <c:v>19</c:v>
                </c:pt>
                <c:pt idx="1">
                  <c:v>0</c:v>
                </c:pt>
                <c:pt idx="2">
                  <c:v>0</c:v>
                </c:pt>
                <c:pt idx="3">
                  <c:v>0</c:v>
                </c:pt>
              </c:numCache>
            </c:numRef>
          </c:val>
          <c:extLst>
            <c:ext xmlns:c16="http://schemas.microsoft.com/office/drawing/2014/chart" uri="{C3380CC4-5D6E-409C-BE32-E72D297353CC}">
              <c16:uniqueId val="{00000000-D2C0-41DE-90F2-7A5DB69221E5}"/>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3-FE1B-4746-A41C-E3B312046BAA}"/>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2-FE1B-4746-A41C-E3B312046BAA}"/>
              </c:ext>
            </c:extLst>
          </c:dPt>
          <c:cat>
            <c:strRef>
              <c:f>Sheet1!$A$2:$A$4</c:f>
              <c:strCache>
                <c:ptCount val="3"/>
                <c:pt idx="0">
                  <c:v>41-50</c:v>
                </c:pt>
                <c:pt idx="1">
                  <c:v>26-40</c:v>
                </c:pt>
                <c:pt idx="2">
                  <c:v>18-25</c:v>
                </c:pt>
              </c:strCache>
            </c:strRef>
          </c:cat>
          <c:val>
            <c:numRef>
              <c:f>Sheet1!$B$2:$B$4</c:f>
              <c:numCache>
                <c:formatCode>General</c:formatCode>
                <c:ptCount val="3"/>
                <c:pt idx="0">
                  <c:v>3</c:v>
                </c:pt>
                <c:pt idx="1">
                  <c:v>10</c:v>
                </c:pt>
                <c:pt idx="2">
                  <c:v>6</c:v>
                </c:pt>
              </c:numCache>
            </c:numRef>
          </c:val>
          <c:extLst>
            <c:ext xmlns:c16="http://schemas.microsoft.com/office/drawing/2014/chart" uri="{C3380CC4-5D6E-409C-BE32-E72D297353CC}">
              <c16:uniqueId val="{00000000-FE1B-4746-A41C-E3B312046BAA}"/>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6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3"/>
            </a:solidFill>
            <a:ln>
              <a:noFill/>
            </a:ln>
            <a:effectLst/>
          </c:spPr>
          <c:invertIfNegative val="0"/>
          <c:cat>
            <c:strRef>
              <c:f>Sheet1!$A$2</c:f>
              <c:strCache>
                <c:ptCount val="1"/>
                <c:pt idx="0">
                  <c:v>Category 1</c:v>
                </c:pt>
              </c:strCache>
            </c:strRef>
          </c:cat>
          <c:val>
            <c:numRef>
              <c:f>Sheet1!$B$2</c:f>
              <c:numCache>
                <c:formatCode>General</c:formatCode>
                <c:ptCount val="1"/>
                <c:pt idx="0">
                  <c:v>5</c:v>
                </c:pt>
              </c:numCache>
            </c:numRef>
          </c:val>
          <c:extLst>
            <c:ext xmlns:c16="http://schemas.microsoft.com/office/drawing/2014/chart" uri="{C3380CC4-5D6E-409C-BE32-E72D297353CC}">
              <c16:uniqueId val="{00000000-CA42-48A1-9DB5-DD2EEB859E8A}"/>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2</c:v>
                </c:pt>
              </c:numCache>
            </c:numRef>
          </c:val>
          <c:extLst>
            <c:ext xmlns:c16="http://schemas.microsoft.com/office/drawing/2014/chart" uri="{C3380CC4-5D6E-409C-BE32-E72D297353CC}">
              <c16:uniqueId val="{00000001-CA42-48A1-9DB5-DD2EEB859E8A}"/>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Marital</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2AF-4B6C-A765-09CC85E9AA2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2AF-4B6C-A765-09CC85E9AA2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2AF-4B6C-A765-09CC85E9AA26}"/>
              </c:ext>
            </c:extLst>
          </c:dPt>
          <c:cat>
            <c:strRef>
              <c:f>Sheet1!$A$2:$A$3</c:f>
              <c:strCache>
                <c:ptCount val="2"/>
                <c:pt idx="0">
                  <c:v>Partnered</c:v>
                </c:pt>
                <c:pt idx="1">
                  <c:v>Single</c:v>
                </c:pt>
              </c:strCache>
            </c:strRef>
          </c:cat>
          <c:val>
            <c:numRef>
              <c:f>Sheet1!$B$2:$B$3</c:f>
              <c:numCache>
                <c:formatCode>General</c:formatCode>
                <c:ptCount val="2"/>
                <c:pt idx="0">
                  <c:v>105</c:v>
                </c:pt>
                <c:pt idx="1">
                  <c:v>73</c:v>
                </c:pt>
              </c:numCache>
            </c:numRef>
          </c:val>
          <c:extLst>
            <c:ext xmlns:c16="http://schemas.microsoft.com/office/drawing/2014/chart" uri="{C3380CC4-5D6E-409C-BE32-E72D297353CC}">
              <c16:uniqueId val="{00000006-32AF-4B6C-A765-09CC85E9AA2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FBC2AD"/>
            </a:solidFill>
            <a:ln>
              <a:noFill/>
            </a:ln>
            <a:effectLst/>
          </c:spPr>
          <c:invertIfNegative val="0"/>
          <c:cat>
            <c:strRef>
              <c:f>Sheet1!$A$2</c:f>
              <c:strCache>
                <c:ptCount val="1"/>
                <c:pt idx="0">
                  <c:v>Category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0-2D76-4326-8758-BE11521C6012}"/>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0.5</c:v>
                </c:pt>
              </c:numCache>
            </c:numRef>
          </c:val>
          <c:extLst>
            <c:ext xmlns:c16="http://schemas.microsoft.com/office/drawing/2014/chart" uri="{C3380CC4-5D6E-409C-BE32-E72D297353CC}">
              <c16:uniqueId val="{00000001-2D76-4326-8758-BE11521C6012}"/>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rgbClr val="FBC2AD"/>
            </a:solidFill>
            <a:ln>
              <a:noFill/>
            </a:ln>
            <a:effectLst/>
          </c:spPr>
          <c:invertIfNegative val="0"/>
          <c:cat>
            <c:strRef>
              <c:f>Sheet1!$A$2</c:f>
              <c:strCache>
                <c:ptCount val="1"/>
                <c:pt idx="0">
                  <c:v>Category 1</c:v>
                </c:pt>
              </c:strCache>
            </c:strRef>
          </c:cat>
          <c:val>
            <c:numRef>
              <c:f>Sheet1!$B$2</c:f>
              <c:numCache>
                <c:formatCode>General</c:formatCode>
                <c:ptCount val="1"/>
                <c:pt idx="0">
                  <c:v>161.66999999999999</c:v>
                </c:pt>
              </c:numCache>
            </c:numRef>
          </c:val>
          <c:extLst>
            <c:ext xmlns:c16="http://schemas.microsoft.com/office/drawing/2014/chart" uri="{C3380CC4-5D6E-409C-BE32-E72D297353CC}">
              <c16:uniqueId val="{00000000-D7D8-475A-9075-51298A0BD0FF}"/>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-5.2199999999999989</c:v>
                </c:pt>
              </c:numCache>
            </c:numRef>
          </c:val>
          <c:extLst>
            <c:ext xmlns:c16="http://schemas.microsoft.com/office/drawing/2014/chart" uri="{C3380CC4-5D6E-409C-BE32-E72D297353CC}">
              <c16:uniqueId val="{00000001-D7D8-475A-9075-51298A0BD0FF}"/>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1256-4AB7-A44F-73FA556C223F}"/>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1256-4AB7-A44F-73FA556C223F}"/>
              </c:ext>
            </c:extLst>
          </c:dPt>
          <c:cat>
            <c:strRef>
              <c:f>Sheet1!$A$2:$A$3</c:f>
              <c:strCache>
                <c:ptCount val="2"/>
                <c:pt idx="0">
                  <c:v>Female</c:v>
                </c:pt>
                <c:pt idx="1">
                  <c:v>Male</c:v>
                </c:pt>
              </c:strCache>
            </c:strRef>
          </c:cat>
          <c:val>
            <c:numRef>
              <c:f>Sheet1!$B$2:$B$3</c:f>
              <c:numCache>
                <c:formatCode>General</c:formatCode>
                <c:ptCount val="2"/>
                <c:pt idx="0">
                  <c:v>37</c:v>
                </c:pt>
                <c:pt idx="1">
                  <c:v>0</c:v>
                </c:pt>
              </c:numCache>
            </c:numRef>
          </c:val>
          <c:extLst>
            <c:ext xmlns:c16="http://schemas.microsoft.com/office/drawing/2014/chart" uri="{C3380CC4-5D6E-409C-BE32-E72D297353CC}">
              <c16:uniqueId val="{00000004-1256-4AB7-A44F-73FA556C22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64A4-48A6-AF5A-80943263BE4B}"/>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64A4-48A6-AF5A-80943263BE4B}"/>
              </c:ext>
            </c:extLst>
          </c:dPt>
          <c:cat>
            <c:strRef>
              <c:f>Sheet1!$A$2:$A$3</c:f>
              <c:strCache>
                <c:ptCount val="2"/>
                <c:pt idx="0">
                  <c:v>Partnered</c:v>
                </c:pt>
                <c:pt idx="1">
                  <c:v>Single</c:v>
                </c:pt>
              </c:strCache>
            </c:strRef>
          </c:cat>
          <c:val>
            <c:numRef>
              <c:f>Sheet1!$B$2:$B$3</c:f>
              <c:numCache>
                <c:formatCode>General</c:formatCode>
                <c:ptCount val="2"/>
                <c:pt idx="0">
                  <c:v>24</c:v>
                </c:pt>
                <c:pt idx="1">
                  <c:v>11</c:v>
                </c:pt>
              </c:numCache>
            </c:numRef>
          </c:val>
          <c:extLst>
            <c:ext xmlns:c16="http://schemas.microsoft.com/office/drawing/2014/chart" uri="{C3380CC4-5D6E-409C-BE32-E72D297353CC}">
              <c16:uniqueId val="{00000004-64A4-48A6-AF5A-80943263BE4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3-22FF-4555-AF5A-3207B50C2F1C}"/>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2-22FF-4555-AF5A-3207B50C2F1C}"/>
              </c:ext>
            </c:extLst>
          </c:dPt>
          <c:cat>
            <c:strRef>
              <c:f>Sheet1!$A$2:$A$5</c:f>
              <c:strCache>
                <c:ptCount val="4"/>
                <c:pt idx="0">
                  <c:v>17-21</c:v>
                </c:pt>
                <c:pt idx="1">
                  <c:v>16</c:v>
                </c:pt>
                <c:pt idx="2">
                  <c:v>14-15</c:v>
                </c:pt>
                <c:pt idx="3">
                  <c:v>12-13</c:v>
                </c:pt>
              </c:strCache>
            </c:strRef>
          </c:cat>
          <c:val>
            <c:numRef>
              <c:f>Sheet1!$B$2:$B$5</c:f>
              <c:numCache>
                <c:formatCode>General</c:formatCode>
                <c:ptCount val="4"/>
                <c:pt idx="0">
                  <c:v>0</c:v>
                </c:pt>
                <c:pt idx="1">
                  <c:v>20</c:v>
                </c:pt>
                <c:pt idx="2">
                  <c:v>15</c:v>
                </c:pt>
                <c:pt idx="3">
                  <c:v>0</c:v>
                </c:pt>
              </c:numCache>
            </c:numRef>
          </c:val>
          <c:extLst>
            <c:ext xmlns:c16="http://schemas.microsoft.com/office/drawing/2014/chart" uri="{C3380CC4-5D6E-409C-BE32-E72D297353CC}">
              <c16:uniqueId val="{00000000-22FF-4555-AF5A-3207B50C2F1C}"/>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7AB8-4C95-A2E0-A3870D003539}"/>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3-7AB8-4C95-A2E0-A3870D003539}"/>
              </c:ext>
            </c:extLst>
          </c:dPt>
          <c:cat>
            <c:strRef>
              <c:f>Sheet1!$A$2:$A$4</c:f>
              <c:strCache>
                <c:ptCount val="3"/>
                <c:pt idx="0">
                  <c:v>41-50</c:v>
                </c:pt>
                <c:pt idx="1">
                  <c:v>26-40</c:v>
                </c:pt>
                <c:pt idx="2">
                  <c:v>18-25</c:v>
                </c:pt>
              </c:strCache>
            </c:strRef>
          </c:cat>
          <c:val>
            <c:numRef>
              <c:f>Sheet1!$B$2:$B$4</c:f>
              <c:numCache>
                <c:formatCode>General</c:formatCode>
                <c:ptCount val="3"/>
                <c:pt idx="0">
                  <c:v>0</c:v>
                </c:pt>
                <c:pt idx="1">
                  <c:v>20</c:v>
                </c:pt>
                <c:pt idx="2">
                  <c:v>15</c:v>
                </c:pt>
              </c:numCache>
            </c:numRef>
          </c:val>
          <c:extLst>
            <c:ext xmlns:c16="http://schemas.microsoft.com/office/drawing/2014/chart" uri="{C3380CC4-5D6E-409C-BE32-E72D297353CC}">
              <c16:uniqueId val="{00000004-7AB8-4C95-A2E0-A3870D003539}"/>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7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3.11</c:v>
                </c:pt>
              </c:numCache>
            </c:numRef>
          </c:val>
          <c:extLst>
            <c:ext xmlns:c16="http://schemas.microsoft.com/office/drawing/2014/chart" uri="{C3380CC4-5D6E-409C-BE32-E72D297353CC}">
              <c16:uniqueId val="{00000000-EE6F-4B12-BE63-BEDC9E910248}"/>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3.89</c:v>
                </c:pt>
              </c:numCache>
            </c:numRef>
          </c:val>
          <c:extLst>
            <c:ext xmlns:c16="http://schemas.microsoft.com/office/drawing/2014/chart" uri="{C3380CC4-5D6E-409C-BE32-E72D297353CC}">
              <c16:uniqueId val="{00000001-EE6F-4B12-BE63-BEDC9E910248}"/>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2.94</c:v>
                </c:pt>
              </c:numCache>
            </c:numRef>
          </c:val>
          <c:extLst>
            <c:ext xmlns:c16="http://schemas.microsoft.com/office/drawing/2014/chart" uri="{C3380CC4-5D6E-409C-BE32-E72D297353CC}">
              <c16:uniqueId val="{00000000-8AF0-4F7E-90C0-197F2C055F26}"/>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2.06</c:v>
                </c:pt>
              </c:numCache>
            </c:numRef>
          </c:val>
          <c:extLst>
            <c:ext xmlns:c16="http://schemas.microsoft.com/office/drawing/2014/chart" uri="{C3380CC4-5D6E-409C-BE32-E72D297353CC}">
              <c16:uniqueId val="{00000001-8AF0-4F7E-90C0-197F2C055F26}"/>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90.09</c:v>
                </c:pt>
              </c:numCache>
            </c:numRef>
          </c:val>
          <c:extLst>
            <c:ext xmlns:c16="http://schemas.microsoft.com/office/drawing/2014/chart" uri="{C3380CC4-5D6E-409C-BE32-E72D297353CC}">
              <c16:uniqueId val="{00000000-9FAA-453E-8CF5-84B22ABE37BC}"/>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66.359999999999985</c:v>
                </c:pt>
              </c:numCache>
            </c:numRef>
          </c:val>
          <c:extLst>
            <c:ext xmlns:c16="http://schemas.microsoft.com/office/drawing/2014/chart" uri="{C3380CC4-5D6E-409C-BE32-E72D297353CC}">
              <c16:uniqueId val="{00000001-9FAA-453E-8CF5-84B22ABE37BC}"/>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8F06-4CBA-A44B-FB5B7708B037}"/>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8F06-4CBA-A44B-FB5B7708B037}"/>
              </c:ext>
            </c:extLst>
          </c:dPt>
          <c:cat>
            <c:strRef>
              <c:f>Sheet1!$A$2:$A$3</c:f>
              <c:strCache>
                <c:ptCount val="2"/>
                <c:pt idx="0">
                  <c:v>Female</c:v>
                </c:pt>
                <c:pt idx="1">
                  <c:v>Male</c:v>
                </c:pt>
              </c:strCache>
            </c:strRef>
          </c:cat>
          <c:val>
            <c:numRef>
              <c:f>Sheet1!$B$2:$B$3</c:f>
              <c:numCache>
                <c:formatCode>General</c:formatCode>
                <c:ptCount val="2"/>
                <c:pt idx="0">
                  <c:v>8</c:v>
                </c:pt>
                <c:pt idx="1">
                  <c:v>15</c:v>
                </c:pt>
              </c:numCache>
            </c:numRef>
          </c:val>
          <c:extLst>
            <c:ext xmlns:c16="http://schemas.microsoft.com/office/drawing/2014/chart" uri="{C3380CC4-5D6E-409C-BE32-E72D297353CC}">
              <c16:uniqueId val="{00000004-8F06-4CBA-A44B-FB5B7708B03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Income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BF-45AB-A7A2-D6A5A833AA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0BF-45AB-A7A2-D6A5A833AA9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BF-45AB-A7A2-D6A5A833AA9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3ED-4318-A33F-1DE0F79B474B}"/>
              </c:ext>
            </c:extLst>
          </c:dPt>
          <c:cat>
            <c:strRef>
              <c:f>Sheet1!$A$2:$A$5</c:f>
              <c:strCache>
                <c:ptCount val="4"/>
                <c:pt idx="0">
                  <c:v>Low</c:v>
                </c:pt>
                <c:pt idx="1">
                  <c:v>Middle</c:v>
                </c:pt>
                <c:pt idx="2">
                  <c:v>Upper/Middle</c:v>
                </c:pt>
                <c:pt idx="3">
                  <c:v>Upper</c:v>
                </c:pt>
              </c:strCache>
            </c:strRef>
          </c:cat>
          <c:val>
            <c:numRef>
              <c:f>Sheet1!$B$2:$B$5</c:f>
              <c:numCache>
                <c:formatCode>General</c:formatCode>
                <c:ptCount val="4"/>
                <c:pt idx="0">
                  <c:v>45</c:v>
                </c:pt>
                <c:pt idx="1">
                  <c:v>50</c:v>
                </c:pt>
                <c:pt idx="2">
                  <c:v>38</c:v>
                </c:pt>
                <c:pt idx="3">
                  <c:v>45</c:v>
                </c:pt>
              </c:numCache>
            </c:numRef>
          </c:val>
          <c:extLst>
            <c:ext xmlns:c16="http://schemas.microsoft.com/office/drawing/2014/chart" uri="{C3380CC4-5D6E-409C-BE32-E72D297353CC}">
              <c16:uniqueId val="{00000006-60BF-45AB-A7A2-D6A5A833AA9B}"/>
            </c:ext>
          </c:extLst>
        </c:ser>
        <c:dLbls>
          <c:showLegendKey val="0"/>
          <c:showVal val="0"/>
          <c:showCatName val="0"/>
          <c:showSerName val="0"/>
          <c:showPercent val="0"/>
          <c:showBubbleSize val="0"/>
          <c:showLeaderLines val="1"/>
        </c:dLbls>
        <c:firstSliceAng val="256"/>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Gender</c:v>
                </c:pt>
              </c:strCache>
            </c:strRef>
          </c:tx>
          <c:spPr>
            <a:ln w="6350">
              <a:solidFill>
                <a:schemeClr val="accent1"/>
              </a:solidFill>
            </a:ln>
          </c:spPr>
          <c:dPt>
            <c:idx val="0"/>
            <c:bubble3D val="0"/>
            <c:spPr>
              <a:solidFill>
                <a:schemeClr val="accent1"/>
              </a:solidFill>
              <a:ln w="6350">
                <a:solidFill>
                  <a:schemeClr val="accent1"/>
                </a:solidFill>
              </a:ln>
              <a:effectLst/>
            </c:spPr>
            <c:extLst>
              <c:ext xmlns:c16="http://schemas.microsoft.com/office/drawing/2014/chart" uri="{C3380CC4-5D6E-409C-BE32-E72D297353CC}">
                <c16:uniqueId val="{00000001-86EA-426A-9B57-925069A4909E}"/>
              </c:ext>
            </c:extLst>
          </c:dPt>
          <c:dPt>
            <c:idx val="1"/>
            <c:bubble3D val="0"/>
            <c:spPr>
              <a:solidFill>
                <a:schemeClr val="accent2"/>
              </a:solidFill>
              <a:ln w="6350">
                <a:solidFill>
                  <a:schemeClr val="accent1"/>
                </a:solidFill>
              </a:ln>
              <a:effectLst/>
            </c:spPr>
            <c:extLst>
              <c:ext xmlns:c16="http://schemas.microsoft.com/office/drawing/2014/chart" uri="{C3380CC4-5D6E-409C-BE32-E72D297353CC}">
                <c16:uniqueId val="{00000003-86EA-426A-9B57-925069A4909E}"/>
              </c:ext>
            </c:extLst>
          </c:dPt>
          <c:cat>
            <c:strRef>
              <c:f>Sheet1!$A$2:$A$3</c:f>
              <c:strCache>
                <c:ptCount val="2"/>
                <c:pt idx="0">
                  <c:v>Partnered</c:v>
                </c:pt>
                <c:pt idx="1">
                  <c:v>Single</c:v>
                </c:pt>
              </c:strCache>
            </c:strRef>
          </c:cat>
          <c:val>
            <c:numRef>
              <c:f>Sheet1!$B$2:$B$3</c:f>
              <c:numCache>
                <c:formatCode>General</c:formatCode>
                <c:ptCount val="2"/>
                <c:pt idx="0">
                  <c:v>15</c:v>
                </c:pt>
                <c:pt idx="1">
                  <c:v>8</c:v>
                </c:pt>
              </c:numCache>
            </c:numRef>
          </c:val>
          <c:extLst>
            <c:ext xmlns:c16="http://schemas.microsoft.com/office/drawing/2014/chart" uri="{C3380CC4-5D6E-409C-BE32-E72D297353CC}">
              <c16:uniqueId val="{00000004-86EA-426A-9B57-925069A4909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03A0-4217-B766-6D9B7FA5776A}"/>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2-03A0-4217-B766-6D9B7FA5776A}"/>
              </c:ext>
            </c:extLst>
          </c:dPt>
          <c:cat>
            <c:strRef>
              <c:f>Sheet1!$A$2:$A$5</c:f>
              <c:strCache>
                <c:ptCount val="4"/>
                <c:pt idx="0">
                  <c:v>17-21</c:v>
                </c:pt>
                <c:pt idx="1">
                  <c:v>16</c:v>
                </c:pt>
                <c:pt idx="2">
                  <c:v>14-15</c:v>
                </c:pt>
                <c:pt idx="3">
                  <c:v>12-13</c:v>
                </c:pt>
              </c:strCache>
            </c:strRef>
          </c:cat>
          <c:val>
            <c:numRef>
              <c:f>Sheet1!$B$2:$B$5</c:f>
              <c:numCache>
                <c:formatCode>General</c:formatCode>
                <c:ptCount val="4"/>
                <c:pt idx="0">
                  <c:v>0</c:v>
                </c:pt>
                <c:pt idx="1">
                  <c:v>18</c:v>
                </c:pt>
                <c:pt idx="2">
                  <c:v>4</c:v>
                </c:pt>
                <c:pt idx="3">
                  <c:v>0</c:v>
                </c:pt>
              </c:numCache>
            </c:numRef>
          </c:val>
          <c:extLst>
            <c:ext xmlns:c16="http://schemas.microsoft.com/office/drawing/2014/chart" uri="{C3380CC4-5D6E-409C-BE32-E72D297353CC}">
              <c16:uniqueId val="{00000000-69D9-4EEF-9A97-6627023A35AE}"/>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Education</c:v>
                </c:pt>
              </c:strCache>
            </c:strRef>
          </c:tx>
          <c:spPr>
            <a:solidFill>
              <a:schemeClr val="accent1"/>
            </a:solidFill>
            <a:ln>
              <a:noFill/>
            </a:ln>
            <a:effectLst/>
          </c:spPr>
          <c:invertIfNegative val="0"/>
          <c:dPt>
            <c:idx val="1"/>
            <c:invertIfNegative val="0"/>
            <c:bubble3D val="0"/>
            <c:spPr>
              <a:solidFill>
                <a:schemeClr val="accent4"/>
              </a:solidFill>
              <a:ln>
                <a:noFill/>
              </a:ln>
              <a:effectLst/>
            </c:spPr>
            <c:extLst>
              <c:ext xmlns:c16="http://schemas.microsoft.com/office/drawing/2014/chart" uri="{C3380CC4-5D6E-409C-BE32-E72D297353CC}">
                <c16:uniqueId val="{00000001-F91E-4D3C-AF09-79D9B2CEFFB2}"/>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3-F91E-4D3C-AF09-79D9B2CEFFB2}"/>
              </c:ext>
            </c:extLst>
          </c:dPt>
          <c:cat>
            <c:strRef>
              <c:f>Sheet1!$A$2:$A$4</c:f>
              <c:strCache>
                <c:ptCount val="3"/>
                <c:pt idx="0">
                  <c:v>41-50</c:v>
                </c:pt>
                <c:pt idx="1">
                  <c:v>26-40</c:v>
                </c:pt>
                <c:pt idx="2">
                  <c:v>18-25</c:v>
                </c:pt>
              </c:strCache>
            </c:strRef>
          </c:cat>
          <c:val>
            <c:numRef>
              <c:f>Sheet1!$B$2:$B$4</c:f>
              <c:numCache>
                <c:formatCode>General</c:formatCode>
                <c:ptCount val="3"/>
                <c:pt idx="0">
                  <c:v>0</c:v>
                </c:pt>
                <c:pt idx="1">
                  <c:v>15</c:v>
                </c:pt>
                <c:pt idx="2">
                  <c:v>8</c:v>
                </c:pt>
              </c:numCache>
            </c:numRef>
          </c:val>
          <c:extLst>
            <c:ext xmlns:c16="http://schemas.microsoft.com/office/drawing/2014/chart" uri="{C3380CC4-5D6E-409C-BE32-E72D297353CC}">
              <c16:uniqueId val="{00000004-F91E-4D3C-AF09-79D9B2CEFFB2}"/>
            </c:ext>
          </c:extLst>
        </c:ser>
        <c:dLbls>
          <c:showLegendKey val="0"/>
          <c:showVal val="0"/>
          <c:showCatName val="0"/>
          <c:showSerName val="0"/>
          <c:showPercent val="0"/>
          <c:showBubbleSize val="0"/>
        </c:dLbls>
        <c:gapWidth val="182"/>
        <c:axId val="1537385216"/>
        <c:axId val="1537373568"/>
      </c:barChart>
      <c:catAx>
        <c:axId val="1537385216"/>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537373568"/>
        <c:crosses val="autoZero"/>
        <c:auto val="1"/>
        <c:lblAlgn val="ctr"/>
        <c:lblOffset val="100"/>
        <c:noMultiLvlLbl val="0"/>
      </c:catAx>
      <c:valAx>
        <c:axId val="1537373568"/>
        <c:scaling>
          <c:orientation val="minMax"/>
        </c:scaling>
        <c:delete val="1"/>
        <c:axPos val="b"/>
        <c:numFmt formatCode="General" sourceLinked="1"/>
        <c:majorTickMark val="out"/>
        <c:minorTickMark val="none"/>
        <c:tickLblPos val="nextTo"/>
        <c:crossAx val="15373852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8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3.6</c:v>
                </c:pt>
              </c:numCache>
            </c:numRef>
          </c:val>
          <c:extLst>
            <c:ext xmlns:c16="http://schemas.microsoft.com/office/drawing/2014/chart" uri="{C3380CC4-5D6E-409C-BE32-E72D297353CC}">
              <c16:uniqueId val="{00000000-BB06-496D-8B19-DFAEA6A8F985}"/>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3.4</c:v>
                </c:pt>
              </c:numCache>
            </c:numRef>
          </c:val>
          <c:extLst>
            <c:ext xmlns:c16="http://schemas.microsoft.com/office/drawing/2014/chart" uri="{C3380CC4-5D6E-409C-BE32-E72D297353CC}">
              <c16:uniqueId val="{00000001-BB06-496D-8B19-DFAEA6A8F985}"/>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4.2</c:v>
                </c:pt>
              </c:numCache>
            </c:numRef>
          </c:val>
          <c:extLst>
            <c:ext xmlns:c16="http://schemas.microsoft.com/office/drawing/2014/chart" uri="{C3380CC4-5D6E-409C-BE32-E72D297353CC}">
              <c16:uniqueId val="{00000000-0BCA-4181-B260-E426EE533D66}"/>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0.79999999999999982</c:v>
                </c:pt>
              </c:numCache>
            </c:numRef>
          </c:val>
          <c:extLst>
            <c:ext xmlns:c16="http://schemas.microsoft.com/office/drawing/2014/chart" uri="{C3380CC4-5D6E-409C-BE32-E72D297353CC}">
              <c16:uniqueId val="{00000001-0BCA-4181-B260-E426EE533D66}"/>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4"/>
            </a:solidFill>
            <a:ln>
              <a:noFill/>
            </a:ln>
            <a:effectLst/>
          </c:spPr>
          <c:invertIfNegative val="0"/>
          <c:cat>
            <c:strRef>
              <c:f>Sheet1!$A$2</c:f>
              <c:strCache>
                <c:ptCount val="1"/>
                <c:pt idx="0">
                  <c:v>Category 1</c:v>
                </c:pt>
              </c:strCache>
            </c:strRef>
          </c:cat>
          <c:val>
            <c:numRef>
              <c:f>Sheet1!$B$2</c:f>
              <c:numCache>
                <c:formatCode>General</c:formatCode>
                <c:ptCount val="1"/>
                <c:pt idx="0">
                  <c:v>112.2</c:v>
                </c:pt>
              </c:numCache>
            </c:numRef>
          </c:val>
          <c:extLst>
            <c:ext xmlns:c16="http://schemas.microsoft.com/office/drawing/2014/chart" uri="{C3380CC4-5D6E-409C-BE32-E72D297353CC}">
              <c16:uniqueId val="{00000000-4B6E-4A8C-B64E-CD9B9D843E3B}"/>
            </c:ext>
          </c:extLst>
        </c:ser>
        <c:ser>
          <c:idx val="1"/>
          <c:order val="1"/>
          <c:tx>
            <c:strRef>
              <c:f>Sheet1!$C$1</c:f>
              <c:strCache>
                <c:ptCount val="1"/>
                <c:pt idx="0">
                  <c:v>Series 2</c:v>
                </c:pt>
              </c:strCache>
            </c:strRef>
          </c:tx>
          <c:spPr>
            <a:solidFill>
              <a:schemeClr val="bg1"/>
            </a:solidFill>
            <a:ln>
              <a:noFill/>
            </a:ln>
            <a:effectLst/>
          </c:spPr>
          <c:invertIfNegative val="0"/>
          <c:cat>
            <c:strRef>
              <c:f>Sheet1!$A$2</c:f>
              <c:strCache>
                <c:ptCount val="1"/>
                <c:pt idx="0">
                  <c:v>Category 1</c:v>
                </c:pt>
              </c:strCache>
            </c:strRef>
          </c:cat>
          <c:val>
            <c:numRef>
              <c:f>Sheet1!$C$2</c:f>
              <c:numCache>
                <c:formatCode>General</c:formatCode>
                <c:ptCount val="1"/>
                <c:pt idx="0">
                  <c:v>44.249999999999986</c:v>
                </c:pt>
              </c:numCache>
            </c:numRef>
          </c:val>
          <c:extLst>
            <c:ext xmlns:c16="http://schemas.microsoft.com/office/drawing/2014/chart" uri="{C3380CC4-5D6E-409C-BE32-E72D297353CC}">
              <c16:uniqueId val="{00000001-4B6E-4A8C-B64E-CD9B9D843E3B}"/>
            </c:ext>
          </c:extLst>
        </c:ser>
        <c:dLbls>
          <c:showLegendKey val="0"/>
          <c:showVal val="0"/>
          <c:showCatName val="0"/>
          <c:showSerName val="0"/>
          <c:showPercent val="0"/>
          <c:showBubbleSize val="0"/>
        </c:dLbls>
        <c:gapWidth val="150"/>
        <c:overlap val="100"/>
        <c:axId val="736875744"/>
        <c:axId val="736863264"/>
      </c:barChart>
      <c:catAx>
        <c:axId val="736875744"/>
        <c:scaling>
          <c:orientation val="minMax"/>
        </c:scaling>
        <c:delete val="1"/>
        <c:axPos val="l"/>
        <c:numFmt formatCode="General" sourceLinked="1"/>
        <c:majorTickMark val="out"/>
        <c:minorTickMark val="none"/>
        <c:tickLblPos val="nextTo"/>
        <c:crossAx val="736863264"/>
        <c:crosses val="autoZero"/>
        <c:auto val="1"/>
        <c:lblAlgn val="ctr"/>
        <c:lblOffset val="100"/>
        <c:noMultiLvlLbl val="0"/>
      </c:catAx>
      <c:valAx>
        <c:axId val="736863264"/>
        <c:scaling>
          <c:orientation val="minMax"/>
          <c:max val="1"/>
          <c:min val="0"/>
        </c:scaling>
        <c:delete val="1"/>
        <c:axPos val="b"/>
        <c:numFmt formatCode="0%" sourceLinked="1"/>
        <c:majorTickMark val="out"/>
        <c:minorTickMark val="none"/>
        <c:tickLblPos val="nextTo"/>
        <c:crossAx val="7368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Income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0BF-45AB-A7A2-D6A5A833AA9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0BF-45AB-A7A2-D6A5A833AA9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0BF-45AB-A7A2-D6A5A833AA9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23ED-4318-A33F-1DE0F79B474B}"/>
              </c:ext>
            </c:extLst>
          </c:dPt>
          <c:cat>
            <c:strRef>
              <c:f>Sheet1!$A$2:$A$4</c:f>
              <c:strCache>
                <c:ptCount val="3"/>
                <c:pt idx="0">
                  <c:v>High Fitness</c:v>
                </c:pt>
                <c:pt idx="1">
                  <c:v>Medium Fitness</c:v>
                </c:pt>
                <c:pt idx="2">
                  <c:v>Low Fitness</c:v>
                </c:pt>
              </c:strCache>
            </c:strRef>
          </c:cat>
          <c:val>
            <c:numRef>
              <c:f>Sheet1!$B$2:$B$4</c:f>
              <c:numCache>
                <c:formatCode>General</c:formatCode>
                <c:ptCount val="3"/>
                <c:pt idx="0">
                  <c:v>55</c:v>
                </c:pt>
                <c:pt idx="1">
                  <c:v>95</c:v>
                </c:pt>
                <c:pt idx="2">
                  <c:v>28</c:v>
                </c:pt>
              </c:numCache>
            </c:numRef>
          </c:val>
          <c:extLst>
            <c:ext xmlns:c16="http://schemas.microsoft.com/office/drawing/2014/chart" uri="{C3380CC4-5D6E-409C-BE32-E72D297353CC}">
              <c16:uniqueId val="{00000006-60BF-45AB-A7A2-D6A5A833AA9B}"/>
            </c:ext>
          </c:extLst>
        </c:ser>
        <c:dLbls>
          <c:showLegendKey val="0"/>
          <c:showVal val="0"/>
          <c:showCatName val="0"/>
          <c:showSerName val="0"/>
          <c:showPercent val="0"/>
          <c:showBubbleSize val="0"/>
          <c:showLeaderLines val="1"/>
        </c:dLbls>
        <c:firstSliceAng val="332"/>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0.64165</cdr:x>
      <cdr:y>0.71958</cdr:y>
    </cdr:from>
    <cdr:to>
      <cdr:x>1</cdr:x>
      <cdr:y>1</cdr:y>
    </cdr:to>
    <cdr:sp macro="" textlink="">
      <cdr:nvSpPr>
        <cdr:cNvPr id="2" name="Google Shape;2521;p56">
          <a:extLst xmlns:a="http://schemas.openxmlformats.org/drawingml/2006/main">
            <a:ext uri="{FF2B5EF4-FFF2-40B4-BE49-F238E27FC236}">
              <a16:creationId xmlns:a16="http://schemas.microsoft.com/office/drawing/2014/main" id="{9349648D-FA7F-4CBF-8D16-D56089D52096}"/>
            </a:ext>
          </a:extLst>
        </cdr:cNvPr>
        <cdr:cNvSpPr txBox="1">
          <a:spLocks xmlns:a="http://schemas.openxmlformats.org/drawingml/2006/main" noGrp="1"/>
        </cdr:cNvSpPr>
      </cdr:nvSpPr>
      <cdr:spPr>
        <a:xfrm xmlns:a="http://schemas.openxmlformats.org/drawingml/2006/main">
          <a:off x="1627068" y="884516"/>
          <a:ext cx="908700" cy="344700"/>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spcFirstLastPara="1" wrap="square" lIns="91425" tIns="91425" rIns="91425" bIns="91425" anchor="t" anchorCtr="0">
          <a:noAutofit/>
        </a:bodyPr>
        <a:lstStyle xmlns:a="http://schemas.openxmlformats.org/drawingml/2006/main">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xmlns:a="http://schemas.openxmlformats.org/drawingml/2006/main">
          <a:pPr marL="0" lvl="0" indent="0">
            <a:spcAft>
              <a:spcPts val="1600"/>
            </a:spcAft>
            <a:buNone/>
          </a:pPr>
          <a:r>
            <a:rPr lang="en-US" sz="1400" dirty="0">
              <a:latin typeface="DM Sans" panose="020B0604020202020204" charset="0"/>
            </a:rPr>
            <a:t>x̅ = 31.0 </a:t>
          </a:r>
          <a:endParaRPr sz="1400" dirty="0">
            <a:latin typeface="DM Sans" panose="020B0604020202020204" charset="0"/>
          </a:endParaRPr>
        </a:p>
      </cdr:txBody>
    </cdr:sp>
  </cdr:relSizeAnchor>
  <cdr:relSizeAnchor xmlns:cdr="http://schemas.openxmlformats.org/drawingml/2006/chartDrawing">
    <cdr:from>
      <cdr:x>0.58546</cdr:x>
      <cdr:y>0.81402</cdr:y>
    </cdr:from>
    <cdr:to>
      <cdr:x>0.63432</cdr:x>
      <cdr:y>0.91482</cdr:y>
    </cdr:to>
    <cdr:sp macro="" textlink="">
      <cdr:nvSpPr>
        <cdr:cNvPr id="3" name="Google Shape;2517;p56">
          <a:extLst xmlns:a="http://schemas.openxmlformats.org/drawingml/2006/main">
            <a:ext uri="{FF2B5EF4-FFF2-40B4-BE49-F238E27FC236}">
              <a16:creationId xmlns:a16="http://schemas.microsoft.com/office/drawing/2014/main" id="{A77653B1-419C-47EE-AAE1-EDB732B0D658}"/>
            </a:ext>
          </a:extLst>
        </cdr:cNvPr>
        <cdr:cNvSpPr/>
      </cdr:nvSpPr>
      <cdr:spPr>
        <a:xfrm xmlns:a="http://schemas.openxmlformats.org/drawingml/2006/main">
          <a:off x="1484599" y="1000610"/>
          <a:ext cx="123900" cy="123900"/>
        </a:xfrm>
        <a:prstGeom xmlns:a="http://schemas.openxmlformats.org/drawingml/2006/main" prst="ellipse">
          <a:avLst/>
        </a:prstGeom>
        <a:solidFill xmlns:a="http://schemas.openxmlformats.org/drawingml/2006/main">
          <a:schemeClr val="accent4"/>
        </a:solidFill>
        <a:ln xmlns:a="http://schemas.openxmlformats.org/drawingml/2006/main">
          <a:noFill/>
        </a:ln>
      </cdr:spPr>
      <cdr:txBody>
        <a:bodyPr xmlns:a="http://schemas.openxmlformats.org/drawingml/2006/main" spcFirstLastPara="1" wrap="square" lIns="91425" tIns="91425" rIns="91425" bIns="91425" anchor="ctr" anchorCtr="0">
          <a:no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pPr marL="0" lvl="0" indent="0" algn="l" rtl="0">
            <a:spcBef>
              <a:spcPts val="0"/>
            </a:spcBef>
            <a:spcAft>
              <a:spcPts val="0"/>
            </a:spcAft>
            <a:buNone/>
          </a:pPr>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0.64165</cdr:x>
      <cdr:y>0.71958</cdr:y>
    </cdr:from>
    <cdr:to>
      <cdr:x>1</cdr:x>
      <cdr:y>1</cdr:y>
    </cdr:to>
    <cdr:sp macro="" textlink="">
      <cdr:nvSpPr>
        <cdr:cNvPr id="2" name="Google Shape;2521;p56">
          <a:extLst xmlns:a="http://schemas.openxmlformats.org/drawingml/2006/main">
            <a:ext uri="{FF2B5EF4-FFF2-40B4-BE49-F238E27FC236}">
              <a16:creationId xmlns:a16="http://schemas.microsoft.com/office/drawing/2014/main" id="{9349648D-FA7F-4CBF-8D16-D56089D52096}"/>
            </a:ext>
          </a:extLst>
        </cdr:cNvPr>
        <cdr:cNvSpPr txBox="1">
          <a:spLocks xmlns:a="http://schemas.openxmlformats.org/drawingml/2006/main" noGrp="1"/>
        </cdr:cNvSpPr>
      </cdr:nvSpPr>
      <cdr:spPr>
        <a:xfrm xmlns:a="http://schemas.openxmlformats.org/drawingml/2006/main">
          <a:off x="1627068" y="884516"/>
          <a:ext cx="908700" cy="344700"/>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spcFirstLastPara="1" wrap="square" lIns="91425" tIns="91425" rIns="91425" bIns="91425" anchor="t" anchorCtr="0">
          <a:noAutofit/>
        </a:bodyPr>
        <a:lstStyle xmlns:a="http://schemas.openxmlformats.org/drawingml/2006/main">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xmlns:a="http://schemas.openxmlformats.org/drawingml/2006/main">
          <a:pPr marL="0" lvl="0" indent="0">
            <a:spcAft>
              <a:spcPts val="1600"/>
            </a:spcAft>
            <a:buNone/>
          </a:pPr>
          <a:r>
            <a:rPr lang="en-US" sz="1400" dirty="0">
              <a:latin typeface="DM Sans" panose="020B0604020202020204" charset="0"/>
            </a:rPr>
            <a:t>x̅ = 28.1 </a:t>
          </a:r>
          <a:endParaRPr sz="1400" dirty="0">
            <a:latin typeface="DM Sans" panose="020B0604020202020204" charset="0"/>
          </a:endParaRPr>
        </a:p>
      </cdr:txBody>
    </cdr:sp>
  </cdr:relSizeAnchor>
  <cdr:relSizeAnchor xmlns:cdr="http://schemas.openxmlformats.org/drawingml/2006/chartDrawing">
    <cdr:from>
      <cdr:x>0.58546</cdr:x>
      <cdr:y>0.81402</cdr:y>
    </cdr:from>
    <cdr:to>
      <cdr:x>0.63432</cdr:x>
      <cdr:y>0.91482</cdr:y>
    </cdr:to>
    <cdr:sp macro="" textlink="">
      <cdr:nvSpPr>
        <cdr:cNvPr id="3" name="Google Shape;2517;p56">
          <a:extLst xmlns:a="http://schemas.openxmlformats.org/drawingml/2006/main">
            <a:ext uri="{FF2B5EF4-FFF2-40B4-BE49-F238E27FC236}">
              <a16:creationId xmlns:a16="http://schemas.microsoft.com/office/drawing/2014/main" id="{A77653B1-419C-47EE-AAE1-EDB732B0D658}"/>
            </a:ext>
          </a:extLst>
        </cdr:cNvPr>
        <cdr:cNvSpPr/>
      </cdr:nvSpPr>
      <cdr:spPr>
        <a:xfrm xmlns:a="http://schemas.openxmlformats.org/drawingml/2006/main">
          <a:off x="1484599" y="1000610"/>
          <a:ext cx="123900" cy="123900"/>
        </a:xfrm>
        <a:prstGeom xmlns:a="http://schemas.openxmlformats.org/drawingml/2006/main" prst="ellipse">
          <a:avLst/>
        </a:prstGeom>
        <a:solidFill xmlns:a="http://schemas.openxmlformats.org/drawingml/2006/main">
          <a:schemeClr val="accent4"/>
        </a:solidFill>
        <a:ln xmlns:a="http://schemas.openxmlformats.org/drawingml/2006/main">
          <a:noFill/>
        </a:ln>
      </cdr:spPr>
      <cdr:txBody>
        <a:bodyPr xmlns:a="http://schemas.openxmlformats.org/drawingml/2006/main" spcFirstLastPara="1" wrap="square" lIns="91425" tIns="91425" rIns="91425" bIns="91425" anchor="ctr" anchorCtr="0">
          <a:no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pPr marL="0" lvl="0" indent="0" algn="l" rtl="0">
            <a:spcBef>
              <a:spcPts val="0"/>
            </a:spcBef>
            <a:spcAft>
              <a:spcPts val="0"/>
            </a:spcAft>
            <a:buNone/>
          </a:pPr>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0.64165</cdr:x>
      <cdr:y>0.71958</cdr:y>
    </cdr:from>
    <cdr:to>
      <cdr:x>1</cdr:x>
      <cdr:y>1</cdr:y>
    </cdr:to>
    <cdr:sp macro="" textlink="">
      <cdr:nvSpPr>
        <cdr:cNvPr id="2" name="Google Shape;2521;p56">
          <a:extLst xmlns:a="http://schemas.openxmlformats.org/drawingml/2006/main">
            <a:ext uri="{FF2B5EF4-FFF2-40B4-BE49-F238E27FC236}">
              <a16:creationId xmlns:a16="http://schemas.microsoft.com/office/drawing/2014/main" id="{9349648D-FA7F-4CBF-8D16-D56089D52096}"/>
            </a:ext>
          </a:extLst>
        </cdr:cNvPr>
        <cdr:cNvSpPr txBox="1">
          <a:spLocks xmlns:a="http://schemas.openxmlformats.org/drawingml/2006/main" noGrp="1"/>
        </cdr:cNvSpPr>
      </cdr:nvSpPr>
      <cdr:spPr>
        <a:xfrm xmlns:a="http://schemas.openxmlformats.org/drawingml/2006/main">
          <a:off x="1627068" y="884516"/>
          <a:ext cx="908700" cy="344700"/>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spcFirstLastPara="1" wrap="square" lIns="91425" tIns="91425" rIns="91425" bIns="91425" anchor="t" anchorCtr="0">
          <a:noAutofit/>
        </a:bodyPr>
        <a:lstStyle xmlns:a="http://schemas.openxmlformats.org/drawingml/2006/main">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xmlns:a="http://schemas.openxmlformats.org/drawingml/2006/main">
          <a:pPr marL="0" lvl="0" indent="0">
            <a:spcAft>
              <a:spcPts val="1600"/>
            </a:spcAft>
            <a:buNone/>
          </a:pPr>
          <a:r>
            <a:rPr lang="en-US" sz="1400" dirty="0">
              <a:latin typeface="DM Sans" panose="020B0604020202020204" charset="0"/>
            </a:rPr>
            <a:t>x̅ = 28.8 </a:t>
          </a:r>
          <a:endParaRPr sz="1400" dirty="0">
            <a:latin typeface="DM Sans" panose="020B0604020202020204" charset="0"/>
          </a:endParaRPr>
        </a:p>
      </cdr:txBody>
    </cdr:sp>
  </cdr:relSizeAnchor>
  <cdr:relSizeAnchor xmlns:cdr="http://schemas.openxmlformats.org/drawingml/2006/chartDrawing">
    <cdr:from>
      <cdr:x>0.58546</cdr:x>
      <cdr:y>0.81402</cdr:y>
    </cdr:from>
    <cdr:to>
      <cdr:x>0.63432</cdr:x>
      <cdr:y>0.91482</cdr:y>
    </cdr:to>
    <cdr:sp macro="" textlink="">
      <cdr:nvSpPr>
        <cdr:cNvPr id="3" name="Google Shape;2517;p56">
          <a:extLst xmlns:a="http://schemas.openxmlformats.org/drawingml/2006/main">
            <a:ext uri="{FF2B5EF4-FFF2-40B4-BE49-F238E27FC236}">
              <a16:creationId xmlns:a16="http://schemas.microsoft.com/office/drawing/2014/main" id="{A77653B1-419C-47EE-AAE1-EDB732B0D658}"/>
            </a:ext>
          </a:extLst>
        </cdr:cNvPr>
        <cdr:cNvSpPr/>
      </cdr:nvSpPr>
      <cdr:spPr>
        <a:xfrm xmlns:a="http://schemas.openxmlformats.org/drawingml/2006/main">
          <a:off x="1484599" y="1000610"/>
          <a:ext cx="123900" cy="123900"/>
        </a:xfrm>
        <a:prstGeom xmlns:a="http://schemas.openxmlformats.org/drawingml/2006/main" prst="ellipse">
          <a:avLst/>
        </a:prstGeom>
        <a:solidFill xmlns:a="http://schemas.openxmlformats.org/drawingml/2006/main">
          <a:schemeClr val="accent4"/>
        </a:solidFill>
        <a:ln xmlns:a="http://schemas.openxmlformats.org/drawingml/2006/main">
          <a:noFill/>
        </a:ln>
      </cdr:spPr>
      <cdr:txBody>
        <a:bodyPr xmlns:a="http://schemas.openxmlformats.org/drawingml/2006/main" spcFirstLastPara="1" wrap="square" lIns="91425" tIns="91425" rIns="91425" bIns="91425" anchor="ctr" anchorCtr="0">
          <a:no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pPr marL="0" lvl="0" indent="0" algn="l" rtl="0">
            <a:spcBef>
              <a:spcPts val="0"/>
            </a:spcBef>
            <a:spcAft>
              <a:spcPts val="0"/>
            </a:spcAft>
            <a:buNone/>
          </a:pPr>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4791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6f1c4480e8_0_26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6f1c4480e8_0_2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f1c4480e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f1c4480e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428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3571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5036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7603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f1c4480e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f1c4480e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543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46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f1c4480e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f1c4480e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904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e761df848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e761df84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041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6f1c4480e8_0_26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8" name="Google Shape;2628;g6f1c4480e8_0_26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8512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6f1c4480e8_0_25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6f1c4480e8_0_25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3540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6f1c4480e8_0_25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6f1c4480e8_0_25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87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2168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6f1c4480e8_0_25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6f1c4480e8_0_25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53941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895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6f1c4480e8_0_25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6f1c4480e8_0_25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179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351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e761df84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e761df84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6f1c4480e8_0_25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6f1c4480e8_0_25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Fig. 1 – The histogram generated by matplotlib in python shows that dispersion of annual income in USD broken into the 4 quadrilles:</a:t>
            </a:r>
          </a:p>
          <a:p>
            <a:pPr marL="0" lvl="0" indent="0" algn="l" rtl="0">
              <a:spcBef>
                <a:spcPts val="0"/>
              </a:spcBef>
              <a:spcAft>
                <a:spcPts val="0"/>
              </a:spcAft>
              <a:buNone/>
            </a:pPr>
            <a:r>
              <a:rPr lang="en-CA" dirty="0"/>
              <a:t>Q1 (25%) ranges from $29,562 (minimum) to $</a:t>
            </a:r>
            <a:r>
              <a:rPr lang="en-CA" b="0" i="0" dirty="0">
                <a:solidFill>
                  <a:srgbClr val="000000"/>
                </a:solidFill>
                <a:effectLst/>
                <a:latin typeface="Helvetica Neue"/>
              </a:rPr>
              <a:t>43,490.25</a:t>
            </a:r>
          </a:p>
          <a:p>
            <a:pPr marL="0" lvl="0" indent="0" algn="l" rtl="0">
              <a:spcBef>
                <a:spcPts val="0"/>
              </a:spcBef>
              <a:spcAft>
                <a:spcPts val="0"/>
              </a:spcAft>
              <a:buNone/>
            </a:pPr>
            <a:r>
              <a:rPr lang="en-CA" b="0" i="0" dirty="0">
                <a:solidFill>
                  <a:srgbClr val="000000"/>
                </a:solidFill>
                <a:effectLst/>
                <a:latin typeface="Helvetica Neue"/>
              </a:rPr>
              <a:t>Q2 (50%) ranges from $43,490.26 to $51,165.00</a:t>
            </a:r>
          </a:p>
          <a:p>
            <a:pPr marL="0" lvl="0" indent="0" algn="l" rtl="0">
              <a:spcBef>
                <a:spcPts val="0"/>
              </a:spcBef>
              <a:spcAft>
                <a:spcPts val="0"/>
              </a:spcAft>
              <a:buNone/>
            </a:pPr>
            <a:r>
              <a:rPr lang="en-CA" b="0" i="0" dirty="0">
                <a:solidFill>
                  <a:srgbClr val="000000"/>
                </a:solidFill>
                <a:effectLst/>
                <a:latin typeface="Helvetica Neue"/>
              </a:rPr>
              <a:t>Q3 (75%) ranges from $51,165.01 to $58,972.00</a:t>
            </a:r>
            <a:endParaRPr lang="en-CA" dirty="0"/>
          </a:p>
        </p:txBody>
      </p:sp>
    </p:spTree>
    <p:extLst>
      <p:ext uri="{BB962C8B-B14F-4D97-AF65-F5344CB8AC3E}">
        <p14:creationId xmlns:p14="http://schemas.microsoft.com/office/powerpoint/2010/main" val="1082542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319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2"/>
        <p:cNvGrpSpPr/>
        <p:nvPr/>
      </p:nvGrpSpPr>
      <p:grpSpPr>
        <a:xfrm>
          <a:off x="0" y="0"/>
          <a:ext cx="0" cy="0"/>
          <a:chOff x="0" y="0"/>
          <a:chExt cx="0" cy="0"/>
        </a:xfrm>
      </p:grpSpPr>
      <p:sp>
        <p:nvSpPr>
          <p:cNvPr id="2633" name="Google Shape;2633;g6f1c4480e8_0_25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4" name="Google Shape;2634;g6f1c4480e8_0_25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Fig. 1 – The histogram generated by matplotlib in python shows that dispersion of annual income in USD broken into the 4 quadrilles:</a:t>
            </a:r>
          </a:p>
          <a:p>
            <a:pPr marL="0" lvl="0" indent="0" algn="l" rtl="0">
              <a:spcBef>
                <a:spcPts val="0"/>
              </a:spcBef>
              <a:spcAft>
                <a:spcPts val="0"/>
              </a:spcAft>
              <a:buNone/>
            </a:pPr>
            <a:r>
              <a:rPr lang="en-CA" dirty="0"/>
              <a:t>Q1 (25%) ranges from $29,562 (minimum) to $</a:t>
            </a:r>
            <a:r>
              <a:rPr lang="en-CA" b="0" i="0" dirty="0">
                <a:solidFill>
                  <a:srgbClr val="000000"/>
                </a:solidFill>
                <a:effectLst/>
                <a:latin typeface="Helvetica Neue"/>
              </a:rPr>
              <a:t>43,490.25</a:t>
            </a:r>
          </a:p>
          <a:p>
            <a:pPr marL="0" lvl="0" indent="0" algn="l" rtl="0">
              <a:spcBef>
                <a:spcPts val="0"/>
              </a:spcBef>
              <a:spcAft>
                <a:spcPts val="0"/>
              </a:spcAft>
              <a:buNone/>
            </a:pPr>
            <a:r>
              <a:rPr lang="en-CA" b="0" i="0" dirty="0">
                <a:solidFill>
                  <a:srgbClr val="000000"/>
                </a:solidFill>
                <a:effectLst/>
                <a:latin typeface="Helvetica Neue"/>
              </a:rPr>
              <a:t>Q2 (50%) ranges from $43,490.26 to $51,165.00</a:t>
            </a:r>
          </a:p>
          <a:p>
            <a:pPr marL="0" lvl="0" indent="0" algn="l" rtl="0">
              <a:spcBef>
                <a:spcPts val="0"/>
              </a:spcBef>
              <a:spcAft>
                <a:spcPts val="0"/>
              </a:spcAft>
              <a:buNone/>
            </a:pPr>
            <a:r>
              <a:rPr lang="en-CA" b="0" i="0" dirty="0">
                <a:solidFill>
                  <a:srgbClr val="000000"/>
                </a:solidFill>
                <a:effectLst/>
                <a:latin typeface="Helvetica Neue"/>
              </a:rPr>
              <a:t>Q3 (75%) ranges from $51,165.01 to $58,972.00</a:t>
            </a:r>
            <a:endParaRPr lang="en-CA" dirty="0"/>
          </a:p>
        </p:txBody>
      </p:sp>
    </p:spTree>
    <p:extLst>
      <p:ext uri="{BB962C8B-B14F-4D97-AF65-F5344CB8AC3E}">
        <p14:creationId xmlns:p14="http://schemas.microsoft.com/office/powerpoint/2010/main" val="3088803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677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704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419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6e761df84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6e761df84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6608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290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6f1c4480e8_0_24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6f1c4480e8_0_24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6f1c4480e8_0_24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6f1c4480e8_0_24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02479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f1c4480e8_0_24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6f1c4480e8_0_24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f1c4480e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f1c4480e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f1c4480e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f1c4480e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202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f1c4480e8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f1c4480e8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0504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6186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4655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35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900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54150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197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f1c4480e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f1c4480e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1416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9504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5733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7756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2902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7061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7233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012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6427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892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50266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54498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53654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7746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13995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4855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6f1c4480e8_0_24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6f1c4480e8_0_24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58531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0938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3292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214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60689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3421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f1c4480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f1c4480e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18505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6f1c4480e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6f1c4480e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64678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6f1c4480e8_0_24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6f1c4480e8_0_24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e761df84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e761df84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4939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f1c4480e8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f1c4480e8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1"/>
        <p:cNvGrpSpPr/>
        <p:nvPr/>
      </p:nvGrpSpPr>
      <p:grpSpPr>
        <a:xfrm>
          <a:off x="0" y="0"/>
          <a:ext cx="0" cy="0"/>
          <a:chOff x="0" y="0"/>
          <a:chExt cx="0" cy="0"/>
        </a:xfrm>
      </p:grpSpPr>
      <p:sp>
        <p:nvSpPr>
          <p:cNvPr id="2652" name="Google Shape;2652;g6f1c4480e8_0_26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3" name="Google Shape;2653;g6f1c4480e8_0_26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136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f1c4480e8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6f1c4480e8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758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29125" y="-114775"/>
            <a:ext cx="9354300" cy="53373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454838" y="1421550"/>
            <a:ext cx="492678" cy="560744"/>
          </a:xfrm>
          <a:custGeom>
            <a:avLst/>
            <a:gdLst/>
            <a:ahLst/>
            <a:cxnLst/>
            <a:rect l="l" t="t" r="r" b="b"/>
            <a:pathLst>
              <a:path w="9996" h="11377" extrusionOk="0">
                <a:moveTo>
                  <a:pt x="4999" y="1132"/>
                </a:moveTo>
                <a:lnTo>
                  <a:pt x="8945" y="3410"/>
                </a:lnTo>
                <a:lnTo>
                  <a:pt x="8945" y="7967"/>
                </a:lnTo>
                <a:lnTo>
                  <a:pt x="4999" y="10246"/>
                </a:lnTo>
                <a:lnTo>
                  <a:pt x="1053" y="7967"/>
                </a:lnTo>
                <a:lnTo>
                  <a:pt x="1053" y="3410"/>
                </a:lnTo>
                <a:lnTo>
                  <a:pt x="4999" y="1132"/>
                </a:lnTo>
                <a:close/>
                <a:moveTo>
                  <a:pt x="4998" y="1"/>
                </a:moveTo>
                <a:cubicBezTo>
                  <a:pt x="4907" y="1"/>
                  <a:pt x="4817" y="24"/>
                  <a:pt x="4736" y="71"/>
                </a:cubicBezTo>
                <a:lnTo>
                  <a:pt x="264" y="2652"/>
                </a:lnTo>
                <a:cubicBezTo>
                  <a:pt x="101" y="2745"/>
                  <a:pt x="2" y="2919"/>
                  <a:pt x="2" y="3108"/>
                </a:cubicBezTo>
                <a:lnTo>
                  <a:pt x="2" y="8270"/>
                </a:lnTo>
                <a:cubicBezTo>
                  <a:pt x="1" y="8458"/>
                  <a:pt x="101" y="8632"/>
                  <a:pt x="264" y="8726"/>
                </a:cubicBezTo>
                <a:lnTo>
                  <a:pt x="4736" y="11307"/>
                </a:lnTo>
                <a:cubicBezTo>
                  <a:pt x="4815" y="11353"/>
                  <a:pt x="4905" y="11377"/>
                  <a:pt x="4999" y="11377"/>
                </a:cubicBezTo>
                <a:cubicBezTo>
                  <a:pt x="5091" y="11377"/>
                  <a:pt x="5181" y="11353"/>
                  <a:pt x="5260" y="11307"/>
                </a:cubicBezTo>
                <a:lnTo>
                  <a:pt x="9732" y="8726"/>
                </a:lnTo>
                <a:cubicBezTo>
                  <a:pt x="9895" y="8632"/>
                  <a:pt x="9995" y="8458"/>
                  <a:pt x="9995" y="8270"/>
                </a:cubicBezTo>
                <a:lnTo>
                  <a:pt x="9995" y="3108"/>
                </a:lnTo>
                <a:cubicBezTo>
                  <a:pt x="9995" y="2919"/>
                  <a:pt x="9895" y="2745"/>
                  <a:pt x="9732" y="2652"/>
                </a:cubicBezTo>
                <a:lnTo>
                  <a:pt x="5260" y="71"/>
                </a:lnTo>
                <a:cubicBezTo>
                  <a:pt x="5179" y="24"/>
                  <a:pt x="5089" y="1"/>
                  <a:pt x="4998"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959500" y="-12866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576425" y="-27581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7519241">
            <a:off x="5162119" y="4368139"/>
            <a:ext cx="1233931" cy="1173076"/>
          </a:xfrm>
          <a:prstGeom prst="pentagon">
            <a:avLst>
              <a:gd name="hf" fmla="val 105146"/>
              <a:gd name="vf" fmla="val 110557"/>
            </a:avLst>
          </a:prstGeom>
          <a:noFill/>
          <a:ln w="38100"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48450" y="47910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834550" y="47475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71950" y="-361950"/>
            <a:ext cx="5043729" cy="5823732"/>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79375" y="46439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46700" y="2411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89825" y="2426363"/>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chemeClr val="accent2"/>
          </a:solid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441125" y="269263"/>
            <a:ext cx="5263800" cy="34905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F7855B"/>
              </a:buClr>
              <a:buSzPts val="8500"/>
              <a:buFont typeface="Anton"/>
              <a:buNone/>
              <a:defRPr sz="8500">
                <a:solidFill>
                  <a:srgbClr val="F7855B"/>
                </a:solidFill>
                <a:latin typeface="Anton"/>
                <a:ea typeface="Anton"/>
                <a:cs typeface="Anton"/>
                <a:sym typeface="Anton"/>
              </a:defRPr>
            </a:lvl1pPr>
            <a:lvl2pPr lvl="1" algn="ctr">
              <a:lnSpc>
                <a:spcPct val="90000"/>
              </a:lnSpc>
              <a:spcBef>
                <a:spcPts val="0"/>
              </a:spcBef>
              <a:spcAft>
                <a:spcPts val="0"/>
              </a:spcAft>
              <a:buClr>
                <a:srgbClr val="EFEFEF"/>
              </a:buClr>
              <a:buSzPts val="5200"/>
              <a:buNone/>
              <a:defRPr sz="5200">
                <a:solidFill>
                  <a:srgbClr val="EFEFEF"/>
                </a:solidFill>
              </a:defRPr>
            </a:lvl2pPr>
            <a:lvl3pPr lvl="2" algn="ctr">
              <a:lnSpc>
                <a:spcPct val="90000"/>
              </a:lnSpc>
              <a:spcBef>
                <a:spcPts val="0"/>
              </a:spcBef>
              <a:spcAft>
                <a:spcPts val="0"/>
              </a:spcAft>
              <a:buClr>
                <a:srgbClr val="EFEFEF"/>
              </a:buClr>
              <a:buSzPts val="5200"/>
              <a:buNone/>
              <a:defRPr sz="5200">
                <a:solidFill>
                  <a:srgbClr val="EFEFEF"/>
                </a:solidFill>
              </a:defRPr>
            </a:lvl3pPr>
            <a:lvl4pPr lvl="3" algn="ctr">
              <a:lnSpc>
                <a:spcPct val="90000"/>
              </a:lnSpc>
              <a:spcBef>
                <a:spcPts val="0"/>
              </a:spcBef>
              <a:spcAft>
                <a:spcPts val="0"/>
              </a:spcAft>
              <a:buClr>
                <a:srgbClr val="EFEFEF"/>
              </a:buClr>
              <a:buSzPts val="5200"/>
              <a:buNone/>
              <a:defRPr sz="5200">
                <a:solidFill>
                  <a:srgbClr val="EFEFEF"/>
                </a:solidFill>
              </a:defRPr>
            </a:lvl4pPr>
            <a:lvl5pPr lvl="4" algn="ctr">
              <a:lnSpc>
                <a:spcPct val="90000"/>
              </a:lnSpc>
              <a:spcBef>
                <a:spcPts val="0"/>
              </a:spcBef>
              <a:spcAft>
                <a:spcPts val="0"/>
              </a:spcAft>
              <a:buClr>
                <a:srgbClr val="EFEFEF"/>
              </a:buClr>
              <a:buSzPts val="5200"/>
              <a:buNone/>
              <a:defRPr sz="5200">
                <a:solidFill>
                  <a:srgbClr val="EFEFEF"/>
                </a:solidFill>
              </a:defRPr>
            </a:lvl5pPr>
            <a:lvl6pPr lvl="5" algn="ctr">
              <a:lnSpc>
                <a:spcPct val="90000"/>
              </a:lnSpc>
              <a:spcBef>
                <a:spcPts val="0"/>
              </a:spcBef>
              <a:spcAft>
                <a:spcPts val="0"/>
              </a:spcAft>
              <a:buClr>
                <a:srgbClr val="EFEFEF"/>
              </a:buClr>
              <a:buSzPts val="5200"/>
              <a:buNone/>
              <a:defRPr sz="5200">
                <a:solidFill>
                  <a:srgbClr val="EFEFEF"/>
                </a:solidFill>
              </a:defRPr>
            </a:lvl6pPr>
            <a:lvl7pPr lvl="6" algn="ctr">
              <a:lnSpc>
                <a:spcPct val="90000"/>
              </a:lnSpc>
              <a:spcBef>
                <a:spcPts val="0"/>
              </a:spcBef>
              <a:spcAft>
                <a:spcPts val="0"/>
              </a:spcAft>
              <a:buClr>
                <a:srgbClr val="EFEFEF"/>
              </a:buClr>
              <a:buSzPts val="5200"/>
              <a:buNone/>
              <a:defRPr sz="5200">
                <a:solidFill>
                  <a:srgbClr val="EFEFEF"/>
                </a:solidFill>
              </a:defRPr>
            </a:lvl7pPr>
            <a:lvl8pPr lvl="7" algn="ctr">
              <a:lnSpc>
                <a:spcPct val="90000"/>
              </a:lnSpc>
              <a:spcBef>
                <a:spcPts val="0"/>
              </a:spcBef>
              <a:spcAft>
                <a:spcPts val="0"/>
              </a:spcAft>
              <a:buClr>
                <a:srgbClr val="EFEFEF"/>
              </a:buClr>
              <a:buSzPts val="5200"/>
              <a:buNone/>
              <a:defRPr sz="5200">
                <a:solidFill>
                  <a:srgbClr val="EFEFEF"/>
                </a:solidFill>
              </a:defRPr>
            </a:lvl8pPr>
            <a:lvl9pPr lvl="8" algn="ctr">
              <a:lnSpc>
                <a:spcPct val="90000"/>
              </a:lnSpc>
              <a:spcBef>
                <a:spcPts val="0"/>
              </a:spcBef>
              <a:spcAft>
                <a:spcPts val="0"/>
              </a:spcAft>
              <a:buClr>
                <a:srgbClr val="EFEFEF"/>
              </a:buClr>
              <a:buSzPts val="5200"/>
              <a:buNone/>
              <a:defRPr sz="5200">
                <a:solidFill>
                  <a:srgbClr val="EFEFEF"/>
                </a:solidFill>
              </a:defRPr>
            </a:lvl9pPr>
          </a:lstStyle>
          <a:p>
            <a:endParaRPr/>
          </a:p>
        </p:txBody>
      </p:sp>
      <p:sp>
        <p:nvSpPr>
          <p:cNvPr id="23" name="Google Shape;23;p2"/>
          <p:cNvSpPr txBox="1">
            <a:spLocks noGrp="1"/>
          </p:cNvSpPr>
          <p:nvPr>
            <p:ph type="subTitle" idx="1"/>
          </p:nvPr>
        </p:nvSpPr>
        <p:spPr>
          <a:xfrm>
            <a:off x="441125" y="3497100"/>
            <a:ext cx="3057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EFEFEF"/>
              </a:buClr>
              <a:buSzPts val="2000"/>
              <a:buFont typeface="DM Sans"/>
              <a:buNone/>
              <a:defRPr sz="2000">
                <a:solidFill>
                  <a:srgbClr val="EFEFEF"/>
                </a:solidFill>
                <a:latin typeface="DM Sans"/>
                <a:ea typeface="DM Sans"/>
                <a:cs typeface="DM Sans"/>
                <a:sym typeface="DM Sans"/>
              </a:defRPr>
            </a:lvl1pPr>
            <a:lvl2pPr lvl="1" algn="ctr">
              <a:lnSpc>
                <a:spcPct val="100000"/>
              </a:lnSpc>
              <a:spcBef>
                <a:spcPts val="0"/>
              </a:spcBef>
              <a:spcAft>
                <a:spcPts val="0"/>
              </a:spcAft>
              <a:buClr>
                <a:srgbClr val="EFEFEF"/>
              </a:buClr>
              <a:buSzPts val="2000"/>
              <a:buNone/>
              <a:defRPr sz="2000">
                <a:solidFill>
                  <a:srgbClr val="EFEFEF"/>
                </a:solidFill>
              </a:defRPr>
            </a:lvl2pPr>
            <a:lvl3pPr lvl="2" algn="ctr">
              <a:lnSpc>
                <a:spcPct val="100000"/>
              </a:lnSpc>
              <a:spcBef>
                <a:spcPts val="0"/>
              </a:spcBef>
              <a:spcAft>
                <a:spcPts val="0"/>
              </a:spcAft>
              <a:buClr>
                <a:srgbClr val="EFEFEF"/>
              </a:buClr>
              <a:buSzPts val="2000"/>
              <a:buNone/>
              <a:defRPr sz="2000">
                <a:solidFill>
                  <a:srgbClr val="EFEFEF"/>
                </a:solidFill>
              </a:defRPr>
            </a:lvl3pPr>
            <a:lvl4pPr lvl="3" algn="ctr">
              <a:lnSpc>
                <a:spcPct val="100000"/>
              </a:lnSpc>
              <a:spcBef>
                <a:spcPts val="0"/>
              </a:spcBef>
              <a:spcAft>
                <a:spcPts val="0"/>
              </a:spcAft>
              <a:buClr>
                <a:srgbClr val="EFEFEF"/>
              </a:buClr>
              <a:buSzPts val="2000"/>
              <a:buNone/>
              <a:defRPr sz="2000">
                <a:solidFill>
                  <a:srgbClr val="EFEFEF"/>
                </a:solidFill>
              </a:defRPr>
            </a:lvl4pPr>
            <a:lvl5pPr lvl="4" algn="ctr">
              <a:lnSpc>
                <a:spcPct val="100000"/>
              </a:lnSpc>
              <a:spcBef>
                <a:spcPts val="0"/>
              </a:spcBef>
              <a:spcAft>
                <a:spcPts val="0"/>
              </a:spcAft>
              <a:buClr>
                <a:srgbClr val="EFEFEF"/>
              </a:buClr>
              <a:buSzPts val="2000"/>
              <a:buNone/>
              <a:defRPr sz="2000">
                <a:solidFill>
                  <a:srgbClr val="EFEFEF"/>
                </a:solidFill>
              </a:defRPr>
            </a:lvl5pPr>
            <a:lvl6pPr lvl="5" algn="ctr">
              <a:lnSpc>
                <a:spcPct val="100000"/>
              </a:lnSpc>
              <a:spcBef>
                <a:spcPts val="0"/>
              </a:spcBef>
              <a:spcAft>
                <a:spcPts val="0"/>
              </a:spcAft>
              <a:buClr>
                <a:srgbClr val="EFEFEF"/>
              </a:buClr>
              <a:buSzPts val="2000"/>
              <a:buNone/>
              <a:defRPr sz="2000">
                <a:solidFill>
                  <a:srgbClr val="EFEFEF"/>
                </a:solidFill>
              </a:defRPr>
            </a:lvl6pPr>
            <a:lvl7pPr lvl="6" algn="ctr">
              <a:lnSpc>
                <a:spcPct val="100000"/>
              </a:lnSpc>
              <a:spcBef>
                <a:spcPts val="0"/>
              </a:spcBef>
              <a:spcAft>
                <a:spcPts val="0"/>
              </a:spcAft>
              <a:buClr>
                <a:srgbClr val="EFEFEF"/>
              </a:buClr>
              <a:buSzPts val="2000"/>
              <a:buNone/>
              <a:defRPr sz="2000">
                <a:solidFill>
                  <a:srgbClr val="EFEFEF"/>
                </a:solidFill>
              </a:defRPr>
            </a:lvl7pPr>
            <a:lvl8pPr lvl="7" algn="ctr">
              <a:lnSpc>
                <a:spcPct val="100000"/>
              </a:lnSpc>
              <a:spcBef>
                <a:spcPts val="0"/>
              </a:spcBef>
              <a:spcAft>
                <a:spcPts val="0"/>
              </a:spcAft>
              <a:buClr>
                <a:srgbClr val="EFEFEF"/>
              </a:buClr>
              <a:buSzPts val="2000"/>
              <a:buNone/>
              <a:defRPr sz="2000">
                <a:solidFill>
                  <a:srgbClr val="EFEFEF"/>
                </a:solidFill>
              </a:defRPr>
            </a:lvl8pPr>
            <a:lvl9pPr lvl="8" algn="ctr">
              <a:lnSpc>
                <a:spcPct val="100000"/>
              </a:lnSpc>
              <a:spcBef>
                <a:spcPts val="0"/>
              </a:spcBef>
              <a:spcAft>
                <a:spcPts val="0"/>
              </a:spcAft>
              <a:buClr>
                <a:srgbClr val="EFEFEF"/>
              </a:buClr>
              <a:buSzPts val="2000"/>
              <a:buNone/>
              <a:defRPr sz="2000">
                <a:solidFill>
                  <a:srgbClr val="EFEFE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AND_BODY_1_1_2_1_2_1">
    <p:bg>
      <p:bgPr>
        <a:solidFill>
          <a:srgbClr val="242426"/>
        </a:solidFill>
        <a:effectLst/>
      </p:bgPr>
    </p:bg>
    <p:spTree>
      <p:nvGrpSpPr>
        <p:cNvPr id="1" name="Shape 271"/>
        <p:cNvGrpSpPr/>
        <p:nvPr/>
      </p:nvGrpSpPr>
      <p:grpSpPr>
        <a:xfrm>
          <a:off x="0" y="0"/>
          <a:ext cx="0" cy="0"/>
          <a:chOff x="0" y="0"/>
          <a:chExt cx="0" cy="0"/>
        </a:xfrm>
      </p:grpSpPr>
      <p:sp>
        <p:nvSpPr>
          <p:cNvPr id="272" name="Google Shape;272;p29"/>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rot="-5400000">
            <a:off x="4476825" y="-1791567"/>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TITLE_AND_BODY_1_1_2_1_3">
    <p:bg>
      <p:bgPr>
        <a:solidFill>
          <a:srgbClr val="242426"/>
        </a:solidFill>
        <a:effectLst/>
      </p:bgPr>
    </p:bg>
    <p:spTree>
      <p:nvGrpSpPr>
        <p:cNvPr id="1" name="Shape 276"/>
        <p:cNvGrpSpPr/>
        <p:nvPr/>
      </p:nvGrpSpPr>
      <p:grpSpPr>
        <a:xfrm>
          <a:off x="0" y="0"/>
          <a:ext cx="0" cy="0"/>
          <a:chOff x="0" y="0"/>
          <a:chExt cx="0" cy="0"/>
        </a:xfrm>
      </p:grpSpPr>
      <p:sp>
        <p:nvSpPr>
          <p:cNvPr id="277" name="Google Shape;277;p30"/>
          <p:cNvSpPr/>
          <p:nvPr/>
        </p:nvSpPr>
        <p:spPr>
          <a:xfrm>
            <a:off x="5234822" y="-1993342"/>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0"/>
          <p:cNvSpPr/>
          <p:nvPr/>
        </p:nvSpPr>
        <p:spPr>
          <a:xfrm>
            <a:off x="-348128" y="15594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0"/>
          <p:cNvSpPr/>
          <p:nvPr/>
        </p:nvSpPr>
        <p:spPr>
          <a:xfrm rot="-3260424">
            <a:off x="-742919" y="1707667"/>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0"/>
          <p:cNvSpPr/>
          <p:nvPr/>
        </p:nvSpPr>
        <p:spPr>
          <a:xfrm>
            <a:off x="8106700" y="17949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TITLE_AND_BODY_1_2">
    <p:bg>
      <p:bgPr>
        <a:solidFill>
          <a:srgbClr val="242426"/>
        </a:solidFill>
        <a:effectLst/>
      </p:bgPr>
    </p:bg>
    <p:spTree>
      <p:nvGrpSpPr>
        <p:cNvPr id="1" name="Shape 281"/>
        <p:cNvGrpSpPr/>
        <p:nvPr/>
      </p:nvGrpSpPr>
      <p:grpSpPr>
        <a:xfrm>
          <a:off x="0" y="0"/>
          <a:ext cx="0" cy="0"/>
          <a:chOff x="0" y="0"/>
          <a:chExt cx="0" cy="0"/>
        </a:xfrm>
      </p:grpSpPr>
      <p:sp>
        <p:nvSpPr>
          <p:cNvPr id="282" name="Google Shape;282;p31"/>
          <p:cNvSpPr/>
          <p:nvPr/>
        </p:nvSpPr>
        <p:spPr>
          <a:xfrm>
            <a:off x="-382528" y="14480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1"/>
          <p:cNvSpPr/>
          <p:nvPr/>
        </p:nvSpPr>
        <p:spPr>
          <a:xfrm>
            <a:off x="3395525" y="3107282"/>
            <a:ext cx="902081" cy="104158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1"/>
          <p:cNvSpPr/>
          <p:nvPr/>
        </p:nvSpPr>
        <p:spPr>
          <a:xfrm rot="-5400000">
            <a:off x="3455275" y="-554737"/>
            <a:ext cx="1491300" cy="1417800"/>
          </a:xfrm>
          <a:prstGeom prst="pentagon">
            <a:avLst>
              <a:gd name="hf" fmla="val 105146"/>
              <a:gd name="vf" fmla="val 110557"/>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1"/>
          <p:cNvSpPr/>
          <p:nvPr/>
        </p:nvSpPr>
        <p:spPr>
          <a:xfrm rot="-3260424">
            <a:off x="1735656" y="4220617"/>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1"/>
          <p:cNvSpPr/>
          <p:nvPr/>
        </p:nvSpPr>
        <p:spPr>
          <a:xfrm>
            <a:off x="229800" y="12397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1"/>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1"/>
          <p:cNvSpPr/>
          <p:nvPr/>
        </p:nvSpPr>
        <p:spPr>
          <a:xfrm>
            <a:off x="-1337350" y="30268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1"/>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ONE_COLUMN_TEXT_2_1">
    <p:bg>
      <p:bgPr>
        <a:solidFill>
          <a:srgbClr val="242426"/>
        </a:solidFill>
        <a:effectLst/>
      </p:bgPr>
    </p:bg>
    <p:spTree>
      <p:nvGrpSpPr>
        <p:cNvPr id="1" name="Shape 290"/>
        <p:cNvGrpSpPr/>
        <p:nvPr/>
      </p:nvGrpSpPr>
      <p:grpSpPr>
        <a:xfrm>
          <a:off x="0" y="0"/>
          <a:ext cx="0" cy="0"/>
          <a:chOff x="0" y="0"/>
          <a:chExt cx="0" cy="0"/>
        </a:xfrm>
      </p:grpSpPr>
      <p:sp>
        <p:nvSpPr>
          <p:cNvPr id="291" name="Google Shape;291;p32"/>
          <p:cNvSpPr/>
          <p:nvPr/>
        </p:nvSpPr>
        <p:spPr>
          <a:xfrm>
            <a:off x="0" y="857095"/>
            <a:ext cx="1543787" cy="1782530"/>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2"/>
          <p:cNvSpPr/>
          <p:nvPr/>
        </p:nvSpPr>
        <p:spPr>
          <a:xfrm>
            <a:off x="797422" y="857099"/>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2"/>
          <p:cNvSpPr/>
          <p:nvPr/>
        </p:nvSpPr>
        <p:spPr>
          <a:xfrm>
            <a:off x="6912672" y="-764551"/>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2"/>
          <p:cNvSpPr/>
          <p:nvPr/>
        </p:nvSpPr>
        <p:spPr>
          <a:xfrm rot="-3260424">
            <a:off x="6154981" y="-454358"/>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2"/>
          <p:cNvSpPr/>
          <p:nvPr/>
        </p:nvSpPr>
        <p:spPr>
          <a:xfrm>
            <a:off x="8469475" y="3854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2"/>
          <p:cNvSpPr/>
          <p:nvPr/>
        </p:nvSpPr>
        <p:spPr>
          <a:xfrm>
            <a:off x="8704238" y="35535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2"/>
          <p:cNvSpPr/>
          <p:nvPr/>
        </p:nvSpPr>
        <p:spPr>
          <a:xfrm>
            <a:off x="-962562" y="4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2"/>
          <p:cNvSpPr/>
          <p:nvPr/>
        </p:nvSpPr>
        <p:spPr>
          <a:xfrm>
            <a:off x="175275" y="9737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2"/>
          <p:cNvSpPr/>
          <p:nvPr/>
        </p:nvSpPr>
        <p:spPr>
          <a:xfrm rot="-5400000">
            <a:off x="1904525" y="-2029667"/>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92"/>
        <p:cNvGrpSpPr/>
        <p:nvPr/>
      </p:nvGrpSpPr>
      <p:grpSpPr>
        <a:xfrm>
          <a:off x="0" y="0"/>
          <a:ext cx="0" cy="0"/>
          <a:chOff x="0" y="0"/>
          <a:chExt cx="0" cy="0"/>
        </a:xfrm>
      </p:grpSpPr>
      <p:sp>
        <p:nvSpPr>
          <p:cNvPr id="93" name="Google Shape;93;p11"/>
          <p:cNvSpPr/>
          <p:nvPr/>
        </p:nvSpPr>
        <p:spPr>
          <a:xfrm>
            <a:off x="2428063" y="96151"/>
            <a:ext cx="4287871" cy="4951203"/>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txBox="1">
            <a:spLocks noGrp="1"/>
          </p:cNvSpPr>
          <p:nvPr>
            <p:ph type="title" hasCustomPrompt="1"/>
          </p:nvPr>
        </p:nvSpPr>
        <p:spPr>
          <a:xfrm>
            <a:off x="311700" y="1233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9600"/>
              <a:buNone/>
              <a:defRPr sz="96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5" name="Google Shape;95;p11"/>
          <p:cNvSpPr txBox="1">
            <a:spLocks noGrp="1"/>
          </p:cNvSpPr>
          <p:nvPr>
            <p:ph type="body" idx="1"/>
          </p:nvPr>
        </p:nvSpPr>
        <p:spPr>
          <a:xfrm>
            <a:off x="2856750" y="3196625"/>
            <a:ext cx="34305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96" name="Google Shape;96;p11"/>
          <p:cNvSpPr/>
          <p:nvPr/>
        </p:nvSpPr>
        <p:spPr>
          <a:xfrm rot="-3260424">
            <a:off x="6980956" y="-494883"/>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8095313" y="38614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8095313" y="34544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229800" y="12397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a:off x="-1337350" y="30268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79296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solidFill>
          <a:srgbClr val="242426"/>
        </a:solidFill>
        <a:effectLst/>
      </p:bgPr>
    </p:bg>
    <p:spTree>
      <p:nvGrpSpPr>
        <p:cNvPr id="1" name="Shape 175"/>
        <p:cNvGrpSpPr/>
        <p:nvPr/>
      </p:nvGrpSpPr>
      <p:grpSpPr>
        <a:xfrm>
          <a:off x="0" y="0"/>
          <a:ext cx="0" cy="0"/>
          <a:chOff x="0" y="0"/>
          <a:chExt cx="0" cy="0"/>
        </a:xfrm>
      </p:grpSpPr>
      <p:sp>
        <p:nvSpPr>
          <p:cNvPr id="176" name="Google Shape;176;p19"/>
          <p:cNvSpPr/>
          <p:nvPr/>
        </p:nvSpPr>
        <p:spPr>
          <a:xfrm>
            <a:off x="2268697" y="-22440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9"/>
          <p:cNvSpPr/>
          <p:nvPr/>
        </p:nvSpPr>
        <p:spPr>
          <a:xfrm rot="-5400000">
            <a:off x="8227575" y="-348492"/>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
        <p:nvSpPr>
          <p:cNvPr id="179" name="Google Shape;179;p19"/>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9"/>
          <p:cNvSpPr txBox="1">
            <a:spLocks noGrp="1"/>
          </p:cNvSpPr>
          <p:nvPr>
            <p:ph type="title" idx="2"/>
          </p:nvPr>
        </p:nvSpPr>
        <p:spPr>
          <a:xfrm>
            <a:off x="650275" y="1739050"/>
            <a:ext cx="2235900" cy="46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181" name="Google Shape;181;p19"/>
          <p:cNvSpPr txBox="1">
            <a:spLocks noGrp="1"/>
          </p:cNvSpPr>
          <p:nvPr>
            <p:ph type="subTitle" idx="1"/>
          </p:nvPr>
        </p:nvSpPr>
        <p:spPr>
          <a:xfrm>
            <a:off x="650275" y="2059151"/>
            <a:ext cx="2235900" cy="7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
        <p:nvSpPr>
          <p:cNvPr id="182" name="Google Shape;182;p19"/>
          <p:cNvSpPr txBox="1">
            <a:spLocks noGrp="1"/>
          </p:cNvSpPr>
          <p:nvPr>
            <p:ph type="title" idx="3"/>
          </p:nvPr>
        </p:nvSpPr>
        <p:spPr>
          <a:xfrm>
            <a:off x="3454050" y="1739050"/>
            <a:ext cx="2235900" cy="46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183" name="Google Shape;183;p19"/>
          <p:cNvSpPr txBox="1">
            <a:spLocks noGrp="1"/>
          </p:cNvSpPr>
          <p:nvPr>
            <p:ph type="subTitle" idx="4"/>
          </p:nvPr>
        </p:nvSpPr>
        <p:spPr>
          <a:xfrm>
            <a:off x="3454050" y="2059151"/>
            <a:ext cx="2235900" cy="7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
        <p:nvSpPr>
          <p:cNvPr id="184" name="Google Shape;184;p19"/>
          <p:cNvSpPr txBox="1">
            <a:spLocks noGrp="1"/>
          </p:cNvSpPr>
          <p:nvPr>
            <p:ph type="title" idx="5"/>
          </p:nvPr>
        </p:nvSpPr>
        <p:spPr>
          <a:xfrm>
            <a:off x="6257825" y="1739050"/>
            <a:ext cx="2235900" cy="46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185" name="Google Shape;185;p19"/>
          <p:cNvSpPr txBox="1">
            <a:spLocks noGrp="1"/>
          </p:cNvSpPr>
          <p:nvPr>
            <p:ph type="subTitle" idx="6"/>
          </p:nvPr>
        </p:nvSpPr>
        <p:spPr>
          <a:xfrm>
            <a:off x="6257825" y="2059151"/>
            <a:ext cx="2235900" cy="7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
        <p:nvSpPr>
          <p:cNvPr id="186" name="Google Shape;186;p19"/>
          <p:cNvSpPr txBox="1">
            <a:spLocks noGrp="1"/>
          </p:cNvSpPr>
          <p:nvPr>
            <p:ph type="title" idx="7"/>
          </p:nvPr>
        </p:nvSpPr>
        <p:spPr>
          <a:xfrm>
            <a:off x="650275" y="3555950"/>
            <a:ext cx="2235900" cy="46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187" name="Google Shape;187;p19"/>
          <p:cNvSpPr txBox="1">
            <a:spLocks noGrp="1"/>
          </p:cNvSpPr>
          <p:nvPr>
            <p:ph type="subTitle" idx="8"/>
          </p:nvPr>
        </p:nvSpPr>
        <p:spPr>
          <a:xfrm>
            <a:off x="650275" y="3876051"/>
            <a:ext cx="2235900" cy="7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
        <p:nvSpPr>
          <p:cNvPr id="188" name="Google Shape;188;p19"/>
          <p:cNvSpPr txBox="1">
            <a:spLocks noGrp="1"/>
          </p:cNvSpPr>
          <p:nvPr>
            <p:ph type="title" idx="9"/>
          </p:nvPr>
        </p:nvSpPr>
        <p:spPr>
          <a:xfrm>
            <a:off x="3454050" y="3555950"/>
            <a:ext cx="2235900" cy="46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189" name="Google Shape;189;p19"/>
          <p:cNvSpPr txBox="1">
            <a:spLocks noGrp="1"/>
          </p:cNvSpPr>
          <p:nvPr>
            <p:ph type="subTitle" idx="13"/>
          </p:nvPr>
        </p:nvSpPr>
        <p:spPr>
          <a:xfrm>
            <a:off x="3454050" y="3876051"/>
            <a:ext cx="2235900" cy="7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
        <p:nvSpPr>
          <p:cNvPr id="190" name="Google Shape;190;p19"/>
          <p:cNvSpPr txBox="1">
            <a:spLocks noGrp="1"/>
          </p:cNvSpPr>
          <p:nvPr>
            <p:ph type="title" idx="14"/>
          </p:nvPr>
        </p:nvSpPr>
        <p:spPr>
          <a:xfrm>
            <a:off x="6257825" y="3555950"/>
            <a:ext cx="2235900" cy="462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191" name="Google Shape;191;p19"/>
          <p:cNvSpPr txBox="1">
            <a:spLocks noGrp="1"/>
          </p:cNvSpPr>
          <p:nvPr>
            <p:ph type="subTitle" idx="15"/>
          </p:nvPr>
        </p:nvSpPr>
        <p:spPr>
          <a:xfrm>
            <a:off x="6257825" y="3876051"/>
            <a:ext cx="2235900" cy="73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Tree>
    <p:extLst>
      <p:ext uri="{BB962C8B-B14F-4D97-AF65-F5344CB8AC3E}">
        <p14:creationId xmlns:p14="http://schemas.microsoft.com/office/powerpoint/2010/main" val="1193569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242426"/>
        </a:solidFill>
        <a:effectLst/>
      </p:bgPr>
    </p:bg>
    <p:spTree>
      <p:nvGrpSpPr>
        <p:cNvPr id="1" name="Shape 192"/>
        <p:cNvGrpSpPr/>
        <p:nvPr/>
      </p:nvGrpSpPr>
      <p:grpSpPr>
        <a:xfrm>
          <a:off x="0" y="0"/>
          <a:ext cx="0" cy="0"/>
          <a:chOff x="0" y="0"/>
          <a:chExt cx="0" cy="0"/>
        </a:xfrm>
      </p:grpSpPr>
      <p:sp>
        <p:nvSpPr>
          <p:cNvPr id="193" name="Google Shape;193;p20"/>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Tree>
    <p:extLst>
      <p:ext uri="{BB962C8B-B14F-4D97-AF65-F5344CB8AC3E}">
        <p14:creationId xmlns:p14="http://schemas.microsoft.com/office/powerpoint/2010/main" val="2114564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solidFill>
          <a:srgbClr val="242426"/>
        </a:solidFill>
        <a:effectLst/>
      </p:bgPr>
    </p:bg>
    <p:spTree>
      <p:nvGrpSpPr>
        <p:cNvPr id="1" name="Shape 204"/>
        <p:cNvGrpSpPr/>
        <p:nvPr/>
      </p:nvGrpSpPr>
      <p:grpSpPr>
        <a:xfrm>
          <a:off x="0" y="0"/>
          <a:ext cx="0" cy="0"/>
          <a:chOff x="0" y="0"/>
          <a:chExt cx="0" cy="0"/>
        </a:xfrm>
      </p:grpSpPr>
      <p:sp>
        <p:nvSpPr>
          <p:cNvPr id="205" name="Google Shape;205;p22"/>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
        <p:nvSpPr>
          <p:cNvPr id="209" name="Google Shape;209;p22"/>
          <p:cNvSpPr txBox="1">
            <a:spLocks noGrp="1"/>
          </p:cNvSpPr>
          <p:nvPr>
            <p:ph type="title" idx="2"/>
          </p:nvPr>
        </p:nvSpPr>
        <p:spPr>
          <a:xfrm>
            <a:off x="757230" y="2995825"/>
            <a:ext cx="2300400" cy="599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210" name="Google Shape;210;p22"/>
          <p:cNvSpPr txBox="1">
            <a:spLocks noGrp="1"/>
          </p:cNvSpPr>
          <p:nvPr>
            <p:ph type="subTitle" idx="1"/>
          </p:nvPr>
        </p:nvSpPr>
        <p:spPr>
          <a:xfrm>
            <a:off x="757225" y="3529323"/>
            <a:ext cx="2300400" cy="9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
        <p:nvSpPr>
          <p:cNvPr id="211" name="Google Shape;211;p22"/>
          <p:cNvSpPr txBox="1">
            <a:spLocks noGrp="1"/>
          </p:cNvSpPr>
          <p:nvPr>
            <p:ph type="title" idx="3"/>
          </p:nvPr>
        </p:nvSpPr>
        <p:spPr>
          <a:xfrm>
            <a:off x="3421805" y="2995825"/>
            <a:ext cx="2300400" cy="599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212" name="Google Shape;212;p22"/>
          <p:cNvSpPr txBox="1">
            <a:spLocks noGrp="1"/>
          </p:cNvSpPr>
          <p:nvPr>
            <p:ph type="subTitle" idx="4"/>
          </p:nvPr>
        </p:nvSpPr>
        <p:spPr>
          <a:xfrm>
            <a:off x="3421800" y="3529323"/>
            <a:ext cx="2300400" cy="9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
        <p:nvSpPr>
          <p:cNvPr id="213" name="Google Shape;213;p22"/>
          <p:cNvSpPr txBox="1">
            <a:spLocks noGrp="1"/>
          </p:cNvSpPr>
          <p:nvPr>
            <p:ph type="title" idx="5"/>
          </p:nvPr>
        </p:nvSpPr>
        <p:spPr>
          <a:xfrm>
            <a:off x="6086380" y="2995825"/>
            <a:ext cx="2300400" cy="599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7855B"/>
              </a:buClr>
              <a:buSzPts val="1800"/>
              <a:buNone/>
              <a:defRPr sz="1800">
                <a:solidFill>
                  <a:srgbClr val="F7855B"/>
                </a:solidFill>
              </a:defRPr>
            </a:lvl1pPr>
            <a:lvl2pPr lvl="1" algn="ctr" rtl="0">
              <a:spcBef>
                <a:spcPts val="0"/>
              </a:spcBef>
              <a:spcAft>
                <a:spcPts val="0"/>
              </a:spcAft>
              <a:buClr>
                <a:srgbClr val="F7855B"/>
              </a:buClr>
              <a:buSzPts val="1800"/>
              <a:buNone/>
              <a:defRPr sz="1800">
                <a:solidFill>
                  <a:srgbClr val="F7855B"/>
                </a:solidFill>
              </a:defRPr>
            </a:lvl2pPr>
            <a:lvl3pPr lvl="2" algn="ctr" rtl="0">
              <a:spcBef>
                <a:spcPts val="0"/>
              </a:spcBef>
              <a:spcAft>
                <a:spcPts val="0"/>
              </a:spcAft>
              <a:buClr>
                <a:srgbClr val="F7855B"/>
              </a:buClr>
              <a:buSzPts val="1800"/>
              <a:buNone/>
              <a:defRPr sz="1800">
                <a:solidFill>
                  <a:srgbClr val="F7855B"/>
                </a:solidFill>
              </a:defRPr>
            </a:lvl3pPr>
            <a:lvl4pPr lvl="3" algn="ctr" rtl="0">
              <a:spcBef>
                <a:spcPts val="0"/>
              </a:spcBef>
              <a:spcAft>
                <a:spcPts val="0"/>
              </a:spcAft>
              <a:buClr>
                <a:srgbClr val="F7855B"/>
              </a:buClr>
              <a:buSzPts val="1800"/>
              <a:buNone/>
              <a:defRPr sz="1800">
                <a:solidFill>
                  <a:srgbClr val="F7855B"/>
                </a:solidFill>
              </a:defRPr>
            </a:lvl4pPr>
            <a:lvl5pPr lvl="4" algn="ctr" rtl="0">
              <a:spcBef>
                <a:spcPts val="0"/>
              </a:spcBef>
              <a:spcAft>
                <a:spcPts val="0"/>
              </a:spcAft>
              <a:buClr>
                <a:srgbClr val="F7855B"/>
              </a:buClr>
              <a:buSzPts val="1800"/>
              <a:buNone/>
              <a:defRPr sz="1800">
                <a:solidFill>
                  <a:srgbClr val="F7855B"/>
                </a:solidFill>
              </a:defRPr>
            </a:lvl5pPr>
            <a:lvl6pPr lvl="5" algn="ctr" rtl="0">
              <a:spcBef>
                <a:spcPts val="0"/>
              </a:spcBef>
              <a:spcAft>
                <a:spcPts val="0"/>
              </a:spcAft>
              <a:buClr>
                <a:srgbClr val="F7855B"/>
              </a:buClr>
              <a:buSzPts val="1800"/>
              <a:buNone/>
              <a:defRPr sz="1800">
                <a:solidFill>
                  <a:srgbClr val="F7855B"/>
                </a:solidFill>
              </a:defRPr>
            </a:lvl6pPr>
            <a:lvl7pPr lvl="6" algn="ctr" rtl="0">
              <a:spcBef>
                <a:spcPts val="0"/>
              </a:spcBef>
              <a:spcAft>
                <a:spcPts val="0"/>
              </a:spcAft>
              <a:buClr>
                <a:srgbClr val="F7855B"/>
              </a:buClr>
              <a:buSzPts val="1800"/>
              <a:buNone/>
              <a:defRPr sz="1800">
                <a:solidFill>
                  <a:srgbClr val="F7855B"/>
                </a:solidFill>
              </a:defRPr>
            </a:lvl7pPr>
            <a:lvl8pPr lvl="7" algn="ctr" rtl="0">
              <a:spcBef>
                <a:spcPts val="0"/>
              </a:spcBef>
              <a:spcAft>
                <a:spcPts val="0"/>
              </a:spcAft>
              <a:buClr>
                <a:srgbClr val="F7855B"/>
              </a:buClr>
              <a:buSzPts val="1800"/>
              <a:buNone/>
              <a:defRPr sz="1800">
                <a:solidFill>
                  <a:srgbClr val="F7855B"/>
                </a:solidFill>
              </a:defRPr>
            </a:lvl8pPr>
            <a:lvl9pPr lvl="8" algn="ctr" rtl="0">
              <a:spcBef>
                <a:spcPts val="0"/>
              </a:spcBef>
              <a:spcAft>
                <a:spcPts val="0"/>
              </a:spcAft>
              <a:buClr>
                <a:srgbClr val="F7855B"/>
              </a:buClr>
              <a:buSzPts val="1800"/>
              <a:buNone/>
              <a:defRPr sz="1800">
                <a:solidFill>
                  <a:srgbClr val="F7855B"/>
                </a:solidFill>
              </a:defRPr>
            </a:lvl9pPr>
          </a:lstStyle>
          <a:p>
            <a:endParaRPr/>
          </a:p>
        </p:txBody>
      </p:sp>
      <p:sp>
        <p:nvSpPr>
          <p:cNvPr id="214" name="Google Shape;214;p22"/>
          <p:cNvSpPr txBox="1">
            <a:spLocks noGrp="1"/>
          </p:cNvSpPr>
          <p:nvPr>
            <p:ph type="subTitle" idx="6"/>
          </p:nvPr>
        </p:nvSpPr>
        <p:spPr>
          <a:xfrm>
            <a:off x="6086375" y="3529323"/>
            <a:ext cx="2300400" cy="99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1600"/>
              <a:buNone/>
              <a:defRPr sz="1600">
                <a:solidFill>
                  <a:srgbClr val="EFEFEF"/>
                </a:solidFill>
              </a:defRPr>
            </a:lvl1pPr>
            <a:lvl2pPr lvl="1" algn="ctr" rtl="0">
              <a:lnSpc>
                <a:spcPct val="100000"/>
              </a:lnSpc>
              <a:spcBef>
                <a:spcPts val="0"/>
              </a:spcBef>
              <a:spcAft>
                <a:spcPts val="0"/>
              </a:spcAft>
              <a:buClr>
                <a:srgbClr val="EFEFEF"/>
              </a:buClr>
              <a:buSzPts val="1600"/>
              <a:buNone/>
              <a:defRPr sz="1600">
                <a:solidFill>
                  <a:srgbClr val="EFEFEF"/>
                </a:solidFill>
              </a:defRPr>
            </a:lvl2pPr>
            <a:lvl3pPr lvl="2" algn="ctr" rtl="0">
              <a:lnSpc>
                <a:spcPct val="100000"/>
              </a:lnSpc>
              <a:spcBef>
                <a:spcPts val="0"/>
              </a:spcBef>
              <a:spcAft>
                <a:spcPts val="0"/>
              </a:spcAft>
              <a:buClr>
                <a:srgbClr val="EFEFEF"/>
              </a:buClr>
              <a:buSzPts val="1600"/>
              <a:buNone/>
              <a:defRPr sz="1600">
                <a:solidFill>
                  <a:srgbClr val="EFEFEF"/>
                </a:solidFill>
              </a:defRPr>
            </a:lvl3pPr>
            <a:lvl4pPr lvl="3" algn="ctr" rtl="0">
              <a:lnSpc>
                <a:spcPct val="100000"/>
              </a:lnSpc>
              <a:spcBef>
                <a:spcPts val="0"/>
              </a:spcBef>
              <a:spcAft>
                <a:spcPts val="0"/>
              </a:spcAft>
              <a:buClr>
                <a:srgbClr val="EFEFEF"/>
              </a:buClr>
              <a:buSzPts val="1600"/>
              <a:buNone/>
              <a:defRPr sz="1600">
                <a:solidFill>
                  <a:srgbClr val="EFEFEF"/>
                </a:solidFill>
              </a:defRPr>
            </a:lvl4pPr>
            <a:lvl5pPr lvl="4" algn="ctr" rtl="0">
              <a:lnSpc>
                <a:spcPct val="100000"/>
              </a:lnSpc>
              <a:spcBef>
                <a:spcPts val="0"/>
              </a:spcBef>
              <a:spcAft>
                <a:spcPts val="0"/>
              </a:spcAft>
              <a:buClr>
                <a:srgbClr val="EFEFEF"/>
              </a:buClr>
              <a:buSzPts val="1600"/>
              <a:buNone/>
              <a:defRPr sz="1600">
                <a:solidFill>
                  <a:srgbClr val="EFEFEF"/>
                </a:solidFill>
              </a:defRPr>
            </a:lvl5pPr>
            <a:lvl6pPr lvl="5" algn="ctr" rtl="0">
              <a:lnSpc>
                <a:spcPct val="100000"/>
              </a:lnSpc>
              <a:spcBef>
                <a:spcPts val="0"/>
              </a:spcBef>
              <a:spcAft>
                <a:spcPts val="0"/>
              </a:spcAft>
              <a:buClr>
                <a:srgbClr val="EFEFEF"/>
              </a:buClr>
              <a:buSzPts val="1600"/>
              <a:buNone/>
              <a:defRPr sz="1600">
                <a:solidFill>
                  <a:srgbClr val="EFEFEF"/>
                </a:solidFill>
              </a:defRPr>
            </a:lvl6pPr>
            <a:lvl7pPr lvl="6" algn="ctr" rtl="0">
              <a:lnSpc>
                <a:spcPct val="100000"/>
              </a:lnSpc>
              <a:spcBef>
                <a:spcPts val="0"/>
              </a:spcBef>
              <a:spcAft>
                <a:spcPts val="0"/>
              </a:spcAft>
              <a:buClr>
                <a:srgbClr val="EFEFEF"/>
              </a:buClr>
              <a:buSzPts val="1600"/>
              <a:buNone/>
              <a:defRPr sz="1600">
                <a:solidFill>
                  <a:srgbClr val="EFEFEF"/>
                </a:solidFill>
              </a:defRPr>
            </a:lvl7pPr>
            <a:lvl8pPr lvl="7" algn="ctr" rtl="0">
              <a:lnSpc>
                <a:spcPct val="100000"/>
              </a:lnSpc>
              <a:spcBef>
                <a:spcPts val="0"/>
              </a:spcBef>
              <a:spcAft>
                <a:spcPts val="0"/>
              </a:spcAft>
              <a:buClr>
                <a:srgbClr val="EFEFEF"/>
              </a:buClr>
              <a:buSzPts val="1600"/>
              <a:buNone/>
              <a:defRPr sz="1600">
                <a:solidFill>
                  <a:srgbClr val="EFEFEF"/>
                </a:solidFill>
              </a:defRPr>
            </a:lvl8pPr>
            <a:lvl9pPr lvl="8" algn="ctr" rtl="0">
              <a:lnSpc>
                <a:spcPct val="100000"/>
              </a:lnSpc>
              <a:spcBef>
                <a:spcPts val="0"/>
              </a:spcBef>
              <a:spcAft>
                <a:spcPts val="0"/>
              </a:spcAft>
              <a:buClr>
                <a:srgbClr val="EFEFEF"/>
              </a:buClr>
              <a:buSzPts val="1600"/>
              <a:buNone/>
              <a:defRPr sz="1600">
                <a:solidFill>
                  <a:srgbClr val="EFEFEF"/>
                </a:solidFill>
              </a:defRPr>
            </a:lvl9pPr>
          </a:lstStyle>
          <a:p>
            <a:endParaRPr/>
          </a:p>
        </p:txBody>
      </p:sp>
    </p:spTree>
    <p:extLst>
      <p:ext uri="{BB962C8B-B14F-4D97-AF65-F5344CB8AC3E}">
        <p14:creationId xmlns:p14="http://schemas.microsoft.com/office/powerpoint/2010/main" val="33327197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79"/>
        <p:cNvGrpSpPr/>
        <p:nvPr/>
      </p:nvGrpSpPr>
      <p:grpSpPr>
        <a:xfrm>
          <a:off x="0" y="0"/>
          <a:ext cx="0" cy="0"/>
          <a:chOff x="0" y="0"/>
          <a:chExt cx="0" cy="0"/>
        </a:xfrm>
      </p:grpSpPr>
      <p:sp>
        <p:nvSpPr>
          <p:cNvPr id="80" name="Google Shape;80;p9"/>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rot="-5400000">
            <a:off x="4476825" y="-1791567"/>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9"/>
          <p:cNvSpPr/>
          <p:nvPr/>
        </p:nvSpPr>
        <p:spPr>
          <a:xfrm>
            <a:off x="2541150" y="4654388"/>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9"/>
          <p:cNvSpPr/>
          <p:nvPr/>
        </p:nvSpPr>
        <p:spPr>
          <a:xfrm rot="1929963">
            <a:off x="-292266" y="1204050"/>
            <a:ext cx="543168" cy="62716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txBox="1">
            <a:spLocks noGrp="1"/>
          </p:cNvSpPr>
          <p:nvPr>
            <p:ph type="subTitle" idx="1"/>
          </p:nvPr>
        </p:nvSpPr>
        <p:spPr>
          <a:xfrm>
            <a:off x="584925" y="1497875"/>
            <a:ext cx="3051300" cy="4161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accent1"/>
              </a:buClr>
              <a:buSzPts val="1800"/>
              <a:buFont typeface="Anton"/>
              <a:buNone/>
              <a:defRPr>
                <a:solidFill>
                  <a:schemeClr val="accent1"/>
                </a:solidFill>
                <a:latin typeface="Anton"/>
                <a:ea typeface="Anton"/>
                <a:cs typeface="Anton"/>
                <a:sym typeface="Anton"/>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7" name="Google Shape;87;p9"/>
          <p:cNvSpPr txBox="1">
            <a:spLocks noGrp="1"/>
          </p:cNvSpPr>
          <p:nvPr>
            <p:ph type="body" idx="2"/>
          </p:nvPr>
        </p:nvSpPr>
        <p:spPr>
          <a:xfrm>
            <a:off x="584925" y="1921750"/>
            <a:ext cx="3294300" cy="235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88" name="Google Shape;88;p9"/>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Tree>
    <p:extLst>
      <p:ext uri="{BB962C8B-B14F-4D97-AF65-F5344CB8AC3E}">
        <p14:creationId xmlns:p14="http://schemas.microsoft.com/office/powerpoint/2010/main" val="2242259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0"/>
        <p:cNvGrpSpPr/>
        <p:nvPr/>
      </p:nvGrpSpPr>
      <p:grpSpPr>
        <a:xfrm>
          <a:off x="0" y="0"/>
          <a:ext cx="0" cy="0"/>
          <a:chOff x="0" y="0"/>
          <a:chExt cx="0" cy="0"/>
        </a:xfrm>
      </p:grpSpPr>
      <p:sp>
        <p:nvSpPr>
          <p:cNvPr id="51" name="Google Shape;51;p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
        <p:nvSpPr>
          <p:cNvPr id="52" name="Google Shape;52;p6"/>
          <p:cNvSpPr/>
          <p:nvPr/>
        </p:nvSpPr>
        <p:spPr>
          <a:xfrm>
            <a:off x="8450800" y="10337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a:off x="8450800" y="1852663"/>
            <a:ext cx="561275" cy="648075"/>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a:off x="6959500" y="-12866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7576425" y="-27581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8623775" y="310626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760375" y="46439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965700" y="3637913"/>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399100" y="3492988"/>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7901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3"/>
          <p:cNvSpPr/>
          <p:nvPr/>
        </p:nvSpPr>
        <p:spPr>
          <a:xfrm>
            <a:off x="0" y="857095"/>
            <a:ext cx="1543787" cy="1782530"/>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797422" y="857099"/>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6912672" y="-764551"/>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3260424">
            <a:off x="6154981" y="-454358"/>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095313" y="38614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txBox="1">
            <a:spLocks noGrp="1"/>
          </p:cNvSpPr>
          <p:nvPr>
            <p:ph type="title"/>
          </p:nvPr>
        </p:nvSpPr>
        <p:spPr>
          <a:xfrm>
            <a:off x="311700" y="22270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2" name="Google Shape;32;p3"/>
          <p:cNvSpPr txBox="1">
            <a:spLocks noGrp="1"/>
          </p:cNvSpPr>
          <p:nvPr>
            <p:ph type="subTitle" idx="1"/>
          </p:nvPr>
        </p:nvSpPr>
        <p:spPr>
          <a:xfrm>
            <a:off x="2423100" y="3068850"/>
            <a:ext cx="429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FEFEF"/>
              </a:buClr>
              <a:buSzPts val="2000"/>
              <a:buFont typeface="DM Sans"/>
              <a:buNone/>
              <a:defRPr sz="2000">
                <a:solidFill>
                  <a:srgbClr val="EFEFEF"/>
                </a:solidFill>
                <a:latin typeface="DM Sans"/>
                <a:ea typeface="DM Sans"/>
                <a:cs typeface="DM Sans"/>
                <a:sym typeface="DM Sans"/>
              </a:defRPr>
            </a:lvl1pPr>
            <a:lvl2pPr lvl="1" algn="ctr" rtl="0">
              <a:lnSpc>
                <a:spcPct val="100000"/>
              </a:lnSpc>
              <a:spcBef>
                <a:spcPts val="0"/>
              </a:spcBef>
              <a:spcAft>
                <a:spcPts val="0"/>
              </a:spcAft>
              <a:buClr>
                <a:srgbClr val="EFEFEF"/>
              </a:buClr>
              <a:buSzPts val="2000"/>
              <a:buNone/>
              <a:defRPr sz="2000">
                <a:solidFill>
                  <a:srgbClr val="EFEFEF"/>
                </a:solidFill>
              </a:defRPr>
            </a:lvl2pPr>
            <a:lvl3pPr lvl="2" algn="ctr" rtl="0">
              <a:lnSpc>
                <a:spcPct val="100000"/>
              </a:lnSpc>
              <a:spcBef>
                <a:spcPts val="0"/>
              </a:spcBef>
              <a:spcAft>
                <a:spcPts val="0"/>
              </a:spcAft>
              <a:buClr>
                <a:srgbClr val="EFEFEF"/>
              </a:buClr>
              <a:buSzPts val="2000"/>
              <a:buNone/>
              <a:defRPr sz="2000">
                <a:solidFill>
                  <a:srgbClr val="EFEFEF"/>
                </a:solidFill>
              </a:defRPr>
            </a:lvl3pPr>
            <a:lvl4pPr lvl="3" algn="ctr" rtl="0">
              <a:lnSpc>
                <a:spcPct val="100000"/>
              </a:lnSpc>
              <a:spcBef>
                <a:spcPts val="0"/>
              </a:spcBef>
              <a:spcAft>
                <a:spcPts val="0"/>
              </a:spcAft>
              <a:buClr>
                <a:srgbClr val="EFEFEF"/>
              </a:buClr>
              <a:buSzPts val="2000"/>
              <a:buNone/>
              <a:defRPr sz="2000">
                <a:solidFill>
                  <a:srgbClr val="EFEFEF"/>
                </a:solidFill>
              </a:defRPr>
            </a:lvl4pPr>
            <a:lvl5pPr lvl="4" algn="ctr" rtl="0">
              <a:lnSpc>
                <a:spcPct val="100000"/>
              </a:lnSpc>
              <a:spcBef>
                <a:spcPts val="0"/>
              </a:spcBef>
              <a:spcAft>
                <a:spcPts val="0"/>
              </a:spcAft>
              <a:buClr>
                <a:srgbClr val="EFEFEF"/>
              </a:buClr>
              <a:buSzPts val="2000"/>
              <a:buNone/>
              <a:defRPr sz="2000">
                <a:solidFill>
                  <a:srgbClr val="EFEFEF"/>
                </a:solidFill>
              </a:defRPr>
            </a:lvl5pPr>
            <a:lvl6pPr lvl="5" algn="ctr" rtl="0">
              <a:lnSpc>
                <a:spcPct val="100000"/>
              </a:lnSpc>
              <a:spcBef>
                <a:spcPts val="0"/>
              </a:spcBef>
              <a:spcAft>
                <a:spcPts val="0"/>
              </a:spcAft>
              <a:buClr>
                <a:srgbClr val="EFEFEF"/>
              </a:buClr>
              <a:buSzPts val="2000"/>
              <a:buNone/>
              <a:defRPr sz="2000">
                <a:solidFill>
                  <a:srgbClr val="EFEFEF"/>
                </a:solidFill>
              </a:defRPr>
            </a:lvl6pPr>
            <a:lvl7pPr lvl="6" algn="ctr" rtl="0">
              <a:lnSpc>
                <a:spcPct val="100000"/>
              </a:lnSpc>
              <a:spcBef>
                <a:spcPts val="0"/>
              </a:spcBef>
              <a:spcAft>
                <a:spcPts val="0"/>
              </a:spcAft>
              <a:buClr>
                <a:srgbClr val="EFEFEF"/>
              </a:buClr>
              <a:buSzPts val="2000"/>
              <a:buNone/>
              <a:defRPr sz="2000">
                <a:solidFill>
                  <a:srgbClr val="EFEFEF"/>
                </a:solidFill>
              </a:defRPr>
            </a:lvl7pPr>
            <a:lvl8pPr lvl="7" algn="ctr" rtl="0">
              <a:lnSpc>
                <a:spcPct val="100000"/>
              </a:lnSpc>
              <a:spcBef>
                <a:spcPts val="0"/>
              </a:spcBef>
              <a:spcAft>
                <a:spcPts val="0"/>
              </a:spcAft>
              <a:buClr>
                <a:srgbClr val="EFEFEF"/>
              </a:buClr>
              <a:buSzPts val="2000"/>
              <a:buNone/>
              <a:defRPr sz="2000">
                <a:solidFill>
                  <a:srgbClr val="EFEFEF"/>
                </a:solidFill>
              </a:defRPr>
            </a:lvl8pPr>
            <a:lvl9pPr lvl="8" algn="ctr" rtl="0">
              <a:lnSpc>
                <a:spcPct val="100000"/>
              </a:lnSpc>
              <a:spcBef>
                <a:spcPts val="0"/>
              </a:spcBef>
              <a:spcAft>
                <a:spcPts val="0"/>
              </a:spcAft>
              <a:buClr>
                <a:srgbClr val="EFEFEF"/>
              </a:buClr>
              <a:buSzPts val="2000"/>
              <a:buNone/>
              <a:defRPr sz="2000">
                <a:solidFill>
                  <a:srgbClr val="EFEFEF"/>
                </a:solidFill>
              </a:defRPr>
            </a:lvl9pPr>
          </a:lstStyle>
          <a:p>
            <a:endParaRPr/>
          </a:p>
        </p:txBody>
      </p:sp>
      <p:sp>
        <p:nvSpPr>
          <p:cNvPr id="33" name="Google Shape;33;p3"/>
          <p:cNvSpPr txBox="1">
            <a:spLocks noGrp="1"/>
          </p:cNvSpPr>
          <p:nvPr>
            <p:ph type="title" idx="2" hasCustomPrompt="1"/>
          </p:nvPr>
        </p:nvSpPr>
        <p:spPr>
          <a:xfrm>
            <a:off x="311700" y="1106125"/>
            <a:ext cx="8520600" cy="106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4800"/>
              <a:buNone/>
              <a:defRPr sz="4800">
                <a:solidFill>
                  <a:schemeClr val="accent1"/>
                </a:solidFill>
              </a:defRPr>
            </a:lvl1pPr>
            <a:lvl2pPr lvl="1" algn="ctr" rtl="0">
              <a:spcBef>
                <a:spcPts val="0"/>
              </a:spcBef>
              <a:spcAft>
                <a:spcPts val="0"/>
              </a:spcAft>
              <a:buClr>
                <a:schemeClr val="accent1"/>
              </a:buClr>
              <a:buSzPts val="4800"/>
              <a:buNone/>
              <a:defRPr sz="4800">
                <a:solidFill>
                  <a:schemeClr val="accent1"/>
                </a:solidFill>
              </a:defRPr>
            </a:lvl2pPr>
            <a:lvl3pPr lvl="2" algn="ctr" rtl="0">
              <a:spcBef>
                <a:spcPts val="0"/>
              </a:spcBef>
              <a:spcAft>
                <a:spcPts val="0"/>
              </a:spcAft>
              <a:buClr>
                <a:schemeClr val="accent1"/>
              </a:buClr>
              <a:buSzPts val="4800"/>
              <a:buNone/>
              <a:defRPr sz="4800">
                <a:solidFill>
                  <a:schemeClr val="accent1"/>
                </a:solidFill>
              </a:defRPr>
            </a:lvl3pPr>
            <a:lvl4pPr lvl="3" algn="ctr" rtl="0">
              <a:spcBef>
                <a:spcPts val="0"/>
              </a:spcBef>
              <a:spcAft>
                <a:spcPts val="0"/>
              </a:spcAft>
              <a:buClr>
                <a:schemeClr val="accent1"/>
              </a:buClr>
              <a:buSzPts val="4800"/>
              <a:buNone/>
              <a:defRPr sz="4800">
                <a:solidFill>
                  <a:schemeClr val="accent1"/>
                </a:solidFill>
              </a:defRPr>
            </a:lvl4pPr>
            <a:lvl5pPr lvl="4" algn="ctr" rtl="0">
              <a:spcBef>
                <a:spcPts val="0"/>
              </a:spcBef>
              <a:spcAft>
                <a:spcPts val="0"/>
              </a:spcAft>
              <a:buClr>
                <a:schemeClr val="accent1"/>
              </a:buClr>
              <a:buSzPts val="4800"/>
              <a:buNone/>
              <a:defRPr sz="4800">
                <a:solidFill>
                  <a:schemeClr val="accent1"/>
                </a:solidFill>
              </a:defRPr>
            </a:lvl5pPr>
            <a:lvl6pPr lvl="5" algn="ctr" rtl="0">
              <a:spcBef>
                <a:spcPts val="0"/>
              </a:spcBef>
              <a:spcAft>
                <a:spcPts val="0"/>
              </a:spcAft>
              <a:buClr>
                <a:schemeClr val="accent1"/>
              </a:buClr>
              <a:buSzPts val="4800"/>
              <a:buNone/>
              <a:defRPr sz="4800">
                <a:solidFill>
                  <a:schemeClr val="accent1"/>
                </a:solidFill>
              </a:defRPr>
            </a:lvl6pPr>
            <a:lvl7pPr lvl="6" algn="ctr" rtl="0">
              <a:spcBef>
                <a:spcPts val="0"/>
              </a:spcBef>
              <a:spcAft>
                <a:spcPts val="0"/>
              </a:spcAft>
              <a:buClr>
                <a:schemeClr val="accent1"/>
              </a:buClr>
              <a:buSzPts val="4800"/>
              <a:buNone/>
              <a:defRPr sz="4800">
                <a:solidFill>
                  <a:schemeClr val="accent1"/>
                </a:solidFill>
              </a:defRPr>
            </a:lvl7pPr>
            <a:lvl8pPr lvl="7" algn="ctr" rtl="0">
              <a:spcBef>
                <a:spcPts val="0"/>
              </a:spcBef>
              <a:spcAft>
                <a:spcPts val="0"/>
              </a:spcAft>
              <a:buClr>
                <a:schemeClr val="accent1"/>
              </a:buClr>
              <a:buSzPts val="4800"/>
              <a:buNone/>
              <a:defRPr sz="4800">
                <a:solidFill>
                  <a:schemeClr val="accent1"/>
                </a:solidFill>
              </a:defRPr>
            </a:lvl8pPr>
            <a:lvl9pPr lvl="8" algn="ctr" rtl="0">
              <a:spcBef>
                <a:spcPts val="0"/>
              </a:spcBef>
              <a:spcAft>
                <a:spcPts val="0"/>
              </a:spcAft>
              <a:buClr>
                <a:schemeClr val="accent1"/>
              </a:buClr>
              <a:buSzPts val="4800"/>
              <a:buNone/>
              <a:defRPr sz="4800">
                <a:solidFill>
                  <a:schemeClr val="accent1"/>
                </a:solidFill>
              </a:defRPr>
            </a:lvl9pPr>
          </a:lstStyle>
          <a:p>
            <a:r>
              <a:t>xx%</a:t>
            </a:r>
          </a:p>
        </p:txBody>
      </p:sp>
      <p:sp>
        <p:nvSpPr>
          <p:cNvPr id="34" name="Google Shape;34;p3"/>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solidFill>
          <a:srgbClr val="242426"/>
        </a:solidFill>
        <a:effectLst/>
      </p:bgPr>
    </p:bg>
    <p:spTree>
      <p:nvGrpSpPr>
        <p:cNvPr id="1" name="Shape 244"/>
        <p:cNvGrpSpPr/>
        <p:nvPr/>
      </p:nvGrpSpPr>
      <p:grpSpPr>
        <a:xfrm>
          <a:off x="0" y="0"/>
          <a:ext cx="0" cy="0"/>
          <a:chOff x="0" y="0"/>
          <a:chExt cx="0" cy="0"/>
        </a:xfrm>
      </p:grpSpPr>
      <p:sp>
        <p:nvSpPr>
          <p:cNvPr id="245" name="Google Shape;245;p25"/>
          <p:cNvSpPr/>
          <p:nvPr/>
        </p:nvSpPr>
        <p:spPr>
          <a:xfrm>
            <a:off x="0" y="857095"/>
            <a:ext cx="1543787" cy="1782530"/>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797422" y="857099"/>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5"/>
          <p:cNvSpPr/>
          <p:nvPr/>
        </p:nvSpPr>
        <p:spPr>
          <a:xfrm>
            <a:off x="6912672" y="-764551"/>
            <a:ext cx="4091347" cy="472427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5"/>
          <p:cNvSpPr/>
          <p:nvPr/>
        </p:nvSpPr>
        <p:spPr>
          <a:xfrm rot="-3260424">
            <a:off x="6154981" y="-454358"/>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5"/>
          <p:cNvSpPr/>
          <p:nvPr/>
        </p:nvSpPr>
        <p:spPr>
          <a:xfrm>
            <a:off x="8469475" y="3854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p:nvPr/>
        </p:nvSpPr>
        <p:spPr>
          <a:xfrm>
            <a:off x="8704238" y="35535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5"/>
          <p:cNvSpPr/>
          <p:nvPr/>
        </p:nvSpPr>
        <p:spPr>
          <a:xfrm>
            <a:off x="-962562" y="4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5"/>
          <p:cNvSpPr/>
          <p:nvPr/>
        </p:nvSpPr>
        <p:spPr>
          <a:xfrm>
            <a:off x="175275" y="9737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5"/>
          <p:cNvSpPr/>
          <p:nvPr/>
        </p:nvSpPr>
        <p:spPr>
          <a:xfrm rot="-5400000">
            <a:off x="1904525" y="-2029667"/>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5"/>
          <p:cNvSpPr txBox="1">
            <a:spLocks noGrp="1"/>
          </p:cNvSpPr>
          <p:nvPr>
            <p:ph type="body" idx="1"/>
          </p:nvPr>
        </p:nvSpPr>
        <p:spPr>
          <a:xfrm>
            <a:off x="2925900" y="1784193"/>
            <a:ext cx="3292200" cy="1150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55" name="Google Shape;255;p25"/>
          <p:cNvSpPr txBox="1">
            <a:spLocks noGrp="1"/>
          </p:cNvSpPr>
          <p:nvPr>
            <p:ph type="title"/>
          </p:nvPr>
        </p:nvSpPr>
        <p:spPr>
          <a:xfrm>
            <a:off x="2925900" y="1211488"/>
            <a:ext cx="32922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FEFEF"/>
              </a:buClr>
              <a:buSzPts val="4800"/>
              <a:buNone/>
              <a:defRPr sz="4800">
                <a:solidFill>
                  <a:srgbClr val="EFEFEF"/>
                </a:solidFill>
              </a:defRPr>
            </a:lvl1pPr>
            <a:lvl2pPr lvl="1" algn="ctr" rtl="0">
              <a:spcBef>
                <a:spcPts val="0"/>
              </a:spcBef>
              <a:spcAft>
                <a:spcPts val="0"/>
              </a:spcAft>
              <a:buClr>
                <a:srgbClr val="EFEFEF"/>
              </a:buClr>
              <a:buSzPts val="2800"/>
              <a:buNone/>
              <a:defRPr>
                <a:solidFill>
                  <a:srgbClr val="EFEFEF"/>
                </a:solidFill>
              </a:defRPr>
            </a:lvl2pPr>
            <a:lvl3pPr lvl="2" algn="ctr" rtl="0">
              <a:spcBef>
                <a:spcPts val="0"/>
              </a:spcBef>
              <a:spcAft>
                <a:spcPts val="0"/>
              </a:spcAft>
              <a:buClr>
                <a:srgbClr val="EFEFEF"/>
              </a:buClr>
              <a:buSzPts val="2800"/>
              <a:buNone/>
              <a:defRPr>
                <a:solidFill>
                  <a:srgbClr val="EFEFEF"/>
                </a:solidFill>
              </a:defRPr>
            </a:lvl3pPr>
            <a:lvl4pPr lvl="3" algn="ctr" rtl="0">
              <a:spcBef>
                <a:spcPts val="0"/>
              </a:spcBef>
              <a:spcAft>
                <a:spcPts val="0"/>
              </a:spcAft>
              <a:buClr>
                <a:srgbClr val="EFEFEF"/>
              </a:buClr>
              <a:buSzPts val="2800"/>
              <a:buNone/>
              <a:defRPr>
                <a:solidFill>
                  <a:srgbClr val="EFEFEF"/>
                </a:solidFill>
              </a:defRPr>
            </a:lvl4pPr>
            <a:lvl5pPr lvl="4" algn="ctr" rtl="0">
              <a:spcBef>
                <a:spcPts val="0"/>
              </a:spcBef>
              <a:spcAft>
                <a:spcPts val="0"/>
              </a:spcAft>
              <a:buClr>
                <a:srgbClr val="EFEFEF"/>
              </a:buClr>
              <a:buSzPts val="2800"/>
              <a:buNone/>
              <a:defRPr>
                <a:solidFill>
                  <a:srgbClr val="EFEFEF"/>
                </a:solidFill>
              </a:defRPr>
            </a:lvl5pPr>
            <a:lvl6pPr lvl="5" algn="ctr" rtl="0">
              <a:spcBef>
                <a:spcPts val="0"/>
              </a:spcBef>
              <a:spcAft>
                <a:spcPts val="0"/>
              </a:spcAft>
              <a:buClr>
                <a:srgbClr val="EFEFEF"/>
              </a:buClr>
              <a:buSzPts val="2800"/>
              <a:buNone/>
              <a:defRPr>
                <a:solidFill>
                  <a:srgbClr val="EFEFEF"/>
                </a:solidFill>
              </a:defRPr>
            </a:lvl6pPr>
            <a:lvl7pPr lvl="6" algn="ctr" rtl="0">
              <a:spcBef>
                <a:spcPts val="0"/>
              </a:spcBef>
              <a:spcAft>
                <a:spcPts val="0"/>
              </a:spcAft>
              <a:buClr>
                <a:srgbClr val="EFEFEF"/>
              </a:buClr>
              <a:buSzPts val="2800"/>
              <a:buNone/>
              <a:defRPr>
                <a:solidFill>
                  <a:srgbClr val="EFEFEF"/>
                </a:solidFill>
              </a:defRPr>
            </a:lvl7pPr>
            <a:lvl8pPr lvl="7" algn="ctr" rtl="0">
              <a:spcBef>
                <a:spcPts val="0"/>
              </a:spcBef>
              <a:spcAft>
                <a:spcPts val="0"/>
              </a:spcAft>
              <a:buClr>
                <a:srgbClr val="EFEFEF"/>
              </a:buClr>
              <a:buSzPts val="2800"/>
              <a:buNone/>
              <a:defRPr>
                <a:solidFill>
                  <a:srgbClr val="EFEFEF"/>
                </a:solidFill>
              </a:defRPr>
            </a:lvl8pPr>
            <a:lvl9pPr lvl="8" algn="ctr" rtl="0">
              <a:spcBef>
                <a:spcPts val="0"/>
              </a:spcBef>
              <a:spcAft>
                <a:spcPts val="0"/>
              </a:spcAft>
              <a:buClr>
                <a:srgbClr val="EFEFEF"/>
              </a:buClr>
              <a:buSzPts val="2800"/>
              <a:buNone/>
              <a:defRPr>
                <a:solidFill>
                  <a:srgbClr val="EFEFEF"/>
                </a:solidFill>
              </a:defRPr>
            </a:lvl9pPr>
          </a:lstStyle>
          <a:p>
            <a:endParaRPr/>
          </a:p>
        </p:txBody>
      </p:sp>
      <p:sp>
        <p:nvSpPr>
          <p:cNvPr id="256" name="Google Shape;256;p25"/>
          <p:cNvSpPr txBox="1"/>
          <p:nvPr/>
        </p:nvSpPr>
        <p:spPr>
          <a:xfrm>
            <a:off x="2734200" y="3565700"/>
            <a:ext cx="3675600" cy="6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1"/>
                </a:solidFill>
                <a:latin typeface="DM Sans"/>
                <a:ea typeface="DM Sans"/>
                <a:cs typeface="DM Sans"/>
                <a:sym typeface="DM Sans"/>
              </a:rPr>
              <a:t>CREDITS: This presentation template was created by Slidesgo, including icons by Flaticon, and infographics &amp; images by Freepik. </a:t>
            </a:r>
            <a:endParaRPr sz="1200">
              <a:solidFill>
                <a:schemeClr val="accent1"/>
              </a:solidFill>
              <a:latin typeface="DM Sans"/>
              <a:ea typeface="DM Sans"/>
              <a:cs typeface="DM Sans"/>
              <a:sym typeface="DM Sans"/>
            </a:endParaRPr>
          </a:p>
          <a:p>
            <a:pPr marL="0" lvl="0" indent="0" algn="ctr" rtl="0">
              <a:spcBef>
                <a:spcPts val="0"/>
              </a:spcBef>
              <a:spcAft>
                <a:spcPts val="0"/>
              </a:spcAft>
              <a:buNone/>
            </a:pPr>
            <a:endParaRPr sz="1200">
              <a:solidFill>
                <a:schemeClr val="accent1"/>
              </a:solidFill>
              <a:latin typeface="DM Sans"/>
              <a:ea typeface="DM Sans"/>
              <a:cs typeface="DM Sans"/>
              <a:sym typeface="DM Sans"/>
            </a:endParaRPr>
          </a:p>
          <a:p>
            <a:pPr marL="0" lvl="0" indent="0" algn="ctr" rtl="0">
              <a:spcBef>
                <a:spcPts val="0"/>
              </a:spcBef>
              <a:spcAft>
                <a:spcPts val="0"/>
              </a:spcAft>
              <a:buNone/>
            </a:pPr>
            <a:endParaRPr sz="1200">
              <a:solidFill>
                <a:schemeClr val="accent1"/>
              </a:solidFill>
              <a:latin typeface="DM Sans"/>
              <a:ea typeface="DM Sans"/>
              <a:cs typeface="DM Sans"/>
              <a:sym typeface="DM Sans"/>
            </a:endParaRPr>
          </a:p>
          <a:p>
            <a:pPr marL="0" lvl="0" indent="0" algn="ctr" rtl="0">
              <a:spcBef>
                <a:spcPts val="0"/>
              </a:spcBef>
              <a:spcAft>
                <a:spcPts val="0"/>
              </a:spcAft>
              <a:buNone/>
            </a:pPr>
            <a:endParaRPr sz="1200">
              <a:solidFill>
                <a:schemeClr val="accent1"/>
              </a:solidFill>
              <a:latin typeface="DM Sans"/>
              <a:ea typeface="DM Sans"/>
              <a:cs typeface="DM Sans"/>
              <a:sym typeface="DM Sans"/>
            </a:endParaRPr>
          </a:p>
        </p:txBody>
      </p:sp>
    </p:spTree>
    <p:extLst>
      <p:ext uri="{BB962C8B-B14F-4D97-AF65-F5344CB8AC3E}">
        <p14:creationId xmlns:p14="http://schemas.microsoft.com/office/powerpoint/2010/main" val="1236544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242426"/>
        </a:solidFill>
        <a:effectLst/>
      </p:bgPr>
    </p:bg>
    <p:spTree>
      <p:nvGrpSpPr>
        <p:cNvPr id="1" name="Shape 60"/>
        <p:cNvGrpSpPr/>
        <p:nvPr/>
      </p:nvGrpSpPr>
      <p:grpSpPr>
        <a:xfrm>
          <a:off x="0" y="0"/>
          <a:ext cx="0" cy="0"/>
          <a:chOff x="0" y="0"/>
          <a:chExt cx="0" cy="0"/>
        </a:xfrm>
      </p:grpSpPr>
      <p:sp>
        <p:nvSpPr>
          <p:cNvPr id="61" name="Google Shape;61;p7"/>
          <p:cNvSpPr/>
          <p:nvPr/>
        </p:nvSpPr>
        <p:spPr>
          <a:xfrm rot="-5400000">
            <a:off x="7432375" y="3244333"/>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8469475" y="3854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2728238" y="46113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962562" y="4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4143700" y="4414575"/>
            <a:ext cx="234775" cy="144925"/>
          </a:xfrm>
          <a:custGeom>
            <a:avLst/>
            <a:gdLst/>
            <a:ahLst/>
            <a:cxnLst/>
            <a:rect l="l" t="t" r="r" b="b"/>
            <a:pathLst>
              <a:path w="9391" h="5797" extrusionOk="0">
                <a:moveTo>
                  <a:pt x="8787" y="1"/>
                </a:moveTo>
                <a:cubicBezTo>
                  <a:pt x="8695" y="1"/>
                  <a:pt x="8601" y="25"/>
                  <a:pt x="8517" y="76"/>
                </a:cubicBezTo>
                <a:lnTo>
                  <a:pt x="308" y="4816"/>
                </a:lnTo>
                <a:cubicBezTo>
                  <a:pt x="102" y="4934"/>
                  <a:pt x="1" y="5177"/>
                  <a:pt x="64" y="5406"/>
                </a:cubicBezTo>
                <a:cubicBezTo>
                  <a:pt x="125" y="5637"/>
                  <a:pt x="334" y="5796"/>
                  <a:pt x="571" y="5796"/>
                </a:cubicBezTo>
                <a:cubicBezTo>
                  <a:pt x="663" y="5796"/>
                  <a:pt x="753" y="5772"/>
                  <a:pt x="834" y="5726"/>
                </a:cubicBezTo>
                <a:lnTo>
                  <a:pt x="9043" y="987"/>
                </a:lnTo>
                <a:cubicBezTo>
                  <a:pt x="9300" y="844"/>
                  <a:pt x="9391" y="518"/>
                  <a:pt x="9243" y="263"/>
                </a:cubicBezTo>
                <a:cubicBezTo>
                  <a:pt x="9145" y="95"/>
                  <a:pt x="8968" y="1"/>
                  <a:pt x="8787" y="1"/>
                </a:cubicBezTo>
                <a:close/>
              </a:path>
            </a:pathLst>
          </a:custGeom>
          <a:solidFill>
            <a:srgbClr val="FF662E"/>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175275" y="973700"/>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p:nvPr/>
        </p:nvSpPr>
        <p:spPr>
          <a:xfrm rot="-5400000">
            <a:off x="1904525" y="-2029667"/>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7"/>
          <p:cNvSpPr txBox="1">
            <a:spLocks noGrp="1"/>
          </p:cNvSpPr>
          <p:nvPr>
            <p:ph type="body" idx="1"/>
          </p:nvPr>
        </p:nvSpPr>
        <p:spPr>
          <a:xfrm>
            <a:off x="763525" y="1930863"/>
            <a:ext cx="3292200" cy="24837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Clr>
                <a:srgbClr val="EFEFEF"/>
              </a:buClr>
              <a:buSzPts val="1600"/>
              <a:buChar char="●"/>
              <a:defRPr sz="1600">
                <a:solidFill>
                  <a:srgbClr val="EFEFEF"/>
                </a:solidFill>
              </a:defRPr>
            </a:lvl1pPr>
            <a:lvl2pPr marL="914400" lvl="1" indent="-330200">
              <a:spcBef>
                <a:spcPts val="1600"/>
              </a:spcBef>
              <a:spcAft>
                <a:spcPts val="0"/>
              </a:spcAft>
              <a:buClr>
                <a:srgbClr val="EFEFEF"/>
              </a:buClr>
              <a:buSzPts val="1600"/>
              <a:buChar char="○"/>
              <a:defRPr sz="1600">
                <a:solidFill>
                  <a:srgbClr val="EFEFEF"/>
                </a:solidFill>
              </a:defRPr>
            </a:lvl2pPr>
            <a:lvl3pPr marL="1371600" lvl="2" indent="-330200">
              <a:spcBef>
                <a:spcPts val="1600"/>
              </a:spcBef>
              <a:spcAft>
                <a:spcPts val="0"/>
              </a:spcAft>
              <a:buClr>
                <a:srgbClr val="EFEFEF"/>
              </a:buClr>
              <a:buSzPts val="1600"/>
              <a:buChar char="■"/>
              <a:defRPr sz="1600">
                <a:solidFill>
                  <a:srgbClr val="EFEFEF"/>
                </a:solidFill>
              </a:defRPr>
            </a:lvl3pPr>
            <a:lvl4pPr marL="1828800" lvl="3" indent="-330200">
              <a:spcBef>
                <a:spcPts val="1600"/>
              </a:spcBef>
              <a:spcAft>
                <a:spcPts val="0"/>
              </a:spcAft>
              <a:buClr>
                <a:srgbClr val="EFEFEF"/>
              </a:buClr>
              <a:buSzPts val="1600"/>
              <a:buChar char="●"/>
              <a:defRPr sz="1600">
                <a:solidFill>
                  <a:srgbClr val="EFEFEF"/>
                </a:solidFill>
              </a:defRPr>
            </a:lvl4pPr>
            <a:lvl5pPr marL="2286000" lvl="4" indent="-330200">
              <a:spcBef>
                <a:spcPts val="1600"/>
              </a:spcBef>
              <a:spcAft>
                <a:spcPts val="0"/>
              </a:spcAft>
              <a:buClr>
                <a:srgbClr val="EFEFEF"/>
              </a:buClr>
              <a:buSzPts val="1600"/>
              <a:buChar char="○"/>
              <a:defRPr sz="1600">
                <a:solidFill>
                  <a:srgbClr val="EFEFEF"/>
                </a:solidFill>
              </a:defRPr>
            </a:lvl5pPr>
            <a:lvl6pPr marL="2743200" lvl="5" indent="-330200">
              <a:spcBef>
                <a:spcPts val="1600"/>
              </a:spcBef>
              <a:spcAft>
                <a:spcPts val="0"/>
              </a:spcAft>
              <a:buClr>
                <a:srgbClr val="EFEFEF"/>
              </a:buClr>
              <a:buSzPts val="1600"/>
              <a:buChar char="■"/>
              <a:defRPr sz="1600">
                <a:solidFill>
                  <a:srgbClr val="EFEFEF"/>
                </a:solidFill>
              </a:defRPr>
            </a:lvl6pPr>
            <a:lvl7pPr marL="3200400" lvl="6" indent="-330200">
              <a:spcBef>
                <a:spcPts val="1600"/>
              </a:spcBef>
              <a:spcAft>
                <a:spcPts val="0"/>
              </a:spcAft>
              <a:buClr>
                <a:srgbClr val="EFEFEF"/>
              </a:buClr>
              <a:buSzPts val="1600"/>
              <a:buChar char="●"/>
              <a:defRPr sz="1600">
                <a:solidFill>
                  <a:srgbClr val="EFEFEF"/>
                </a:solidFill>
              </a:defRPr>
            </a:lvl7pPr>
            <a:lvl8pPr marL="3657600" lvl="7" indent="-330200">
              <a:spcBef>
                <a:spcPts val="1600"/>
              </a:spcBef>
              <a:spcAft>
                <a:spcPts val="0"/>
              </a:spcAft>
              <a:buClr>
                <a:srgbClr val="EFEFEF"/>
              </a:buClr>
              <a:buSzPts val="1600"/>
              <a:buChar char="○"/>
              <a:defRPr sz="1600">
                <a:solidFill>
                  <a:srgbClr val="EFEFEF"/>
                </a:solidFill>
              </a:defRPr>
            </a:lvl8pPr>
            <a:lvl9pPr marL="4114800" lvl="8" indent="-330200">
              <a:spcBef>
                <a:spcPts val="1600"/>
              </a:spcBef>
              <a:spcAft>
                <a:spcPts val="1600"/>
              </a:spcAft>
              <a:buClr>
                <a:srgbClr val="EFEFEF"/>
              </a:buClr>
              <a:buSzPts val="1600"/>
              <a:buChar char="■"/>
              <a:defRPr sz="1600">
                <a:solidFill>
                  <a:srgbClr val="EFEFEF"/>
                </a:solidFill>
              </a:defRPr>
            </a:lvl9pPr>
          </a:lstStyle>
          <a:p>
            <a:endParaRPr/>
          </a:p>
        </p:txBody>
      </p:sp>
      <p:sp>
        <p:nvSpPr>
          <p:cNvPr id="69" name="Google Shape;69;p7"/>
          <p:cNvSpPr txBox="1">
            <a:spLocks noGrp="1"/>
          </p:cNvSpPr>
          <p:nvPr>
            <p:ph type="title"/>
          </p:nvPr>
        </p:nvSpPr>
        <p:spPr>
          <a:xfrm>
            <a:off x="763525" y="1211488"/>
            <a:ext cx="32922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p:nvPr/>
        </p:nvSpPr>
        <p:spPr>
          <a:xfrm>
            <a:off x="4779296" y="-1901875"/>
            <a:ext cx="5336236" cy="61617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TITLE_AND_BODY_1">
    <p:bg>
      <p:bgPr>
        <a:solidFill>
          <a:srgbClr val="242426"/>
        </a:solidFill>
        <a:effectLst/>
      </p:bgPr>
    </p:bg>
    <p:spTree>
      <p:nvGrpSpPr>
        <p:cNvPr id="1" name="Shape 104"/>
        <p:cNvGrpSpPr/>
        <p:nvPr/>
      </p:nvGrpSpPr>
      <p:grpSpPr>
        <a:xfrm>
          <a:off x="0" y="0"/>
          <a:ext cx="0" cy="0"/>
          <a:chOff x="0" y="0"/>
          <a:chExt cx="0" cy="0"/>
        </a:xfrm>
      </p:grpSpPr>
      <p:sp>
        <p:nvSpPr>
          <p:cNvPr id="105" name="Google Shape;105;p13"/>
          <p:cNvSpPr/>
          <p:nvPr/>
        </p:nvSpPr>
        <p:spPr>
          <a:xfrm>
            <a:off x="-382528" y="1448033"/>
            <a:ext cx="4238017" cy="4893638"/>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a:off x="3395525" y="3107282"/>
            <a:ext cx="902081" cy="1041586"/>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p:nvPr/>
        </p:nvSpPr>
        <p:spPr>
          <a:xfrm rot="-5400000">
            <a:off x="3455275" y="-554737"/>
            <a:ext cx="1491300" cy="1417800"/>
          </a:xfrm>
          <a:prstGeom prst="pentagon">
            <a:avLst>
              <a:gd name="hf" fmla="val 105146"/>
              <a:gd name="vf" fmla="val 110557"/>
            </a:avLst>
          </a:prstGeom>
          <a:no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3"/>
          <p:cNvSpPr/>
          <p:nvPr/>
        </p:nvSpPr>
        <p:spPr>
          <a:xfrm rot="-3260424">
            <a:off x="1735656" y="4220617"/>
            <a:ext cx="1491333" cy="1417817"/>
          </a:xfrm>
          <a:prstGeom prst="pentagon">
            <a:avLst>
              <a:gd name="hf" fmla="val 105146"/>
              <a:gd name="vf" fmla="val 110557"/>
            </a:avLst>
          </a:prstGeom>
          <a:no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3"/>
          <p:cNvSpPr/>
          <p:nvPr/>
        </p:nvSpPr>
        <p:spPr>
          <a:xfrm>
            <a:off x="229800" y="1239750"/>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3"/>
          <p:cNvSpPr/>
          <p:nvPr/>
        </p:nvSpPr>
        <p:spPr>
          <a:xfrm>
            <a:off x="-1261500" y="339185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3"/>
          <p:cNvSpPr/>
          <p:nvPr/>
        </p:nvSpPr>
        <p:spPr>
          <a:xfrm>
            <a:off x="-1337350" y="302680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p:nvPr/>
        </p:nvSpPr>
        <p:spPr>
          <a:xfrm>
            <a:off x="8780100" y="4718325"/>
            <a:ext cx="234769" cy="213405"/>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3"/>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
        <p:nvSpPr>
          <p:cNvPr id="114" name="Google Shape;114;p13"/>
          <p:cNvSpPr txBox="1">
            <a:spLocks noGrp="1"/>
          </p:cNvSpPr>
          <p:nvPr>
            <p:ph type="title" idx="2"/>
          </p:nvPr>
        </p:nvSpPr>
        <p:spPr>
          <a:xfrm>
            <a:off x="5885103" y="518488"/>
            <a:ext cx="2514600" cy="599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1800"/>
              <a:buNone/>
              <a:defRPr sz="1800">
                <a:solidFill>
                  <a:srgbClr val="EFEFEF"/>
                </a:solidFill>
              </a:defRPr>
            </a:lvl1pPr>
            <a:lvl2pPr lvl="1" rtl="0">
              <a:spcBef>
                <a:spcPts val="0"/>
              </a:spcBef>
              <a:spcAft>
                <a:spcPts val="0"/>
              </a:spcAft>
              <a:buClr>
                <a:srgbClr val="EFEFEF"/>
              </a:buClr>
              <a:buSzPts val="1800"/>
              <a:buNone/>
              <a:defRPr sz="1800">
                <a:solidFill>
                  <a:srgbClr val="EFEFEF"/>
                </a:solidFill>
              </a:defRPr>
            </a:lvl2pPr>
            <a:lvl3pPr lvl="2" rtl="0">
              <a:spcBef>
                <a:spcPts val="0"/>
              </a:spcBef>
              <a:spcAft>
                <a:spcPts val="0"/>
              </a:spcAft>
              <a:buClr>
                <a:srgbClr val="EFEFEF"/>
              </a:buClr>
              <a:buSzPts val="1800"/>
              <a:buNone/>
              <a:defRPr sz="1800">
                <a:solidFill>
                  <a:srgbClr val="EFEFEF"/>
                </a:solidFill>
              </a:defRPr>
            </a:lvl3pPr>
            <a:lvl4pPr lvl="3" rtl="0">
              <a:spcBef>
                <a:spcPts val="0"/>
              </a:spcBef>
              <a:spcAft>
                <a:spcPts val="0"/>
              </a:spcAft>
              <a:buClr>
                <a:srgbClr val="EFEFEF"/>
              </a:buClr>
              <a:buSzPts val="1800"/>
              <a:buNone/>
              <a:defRPr sz="1800">
                <a:solidFill>
                  <a:srgbClr val="EFEFEF"/>
                </a:solidFill>
              </a:defRPr>
            </a:lvl4pPr>
            <a:lvl5pPr lvl="4" rtl="0">
              <a:spcBef>
                <a:spcPts val="0"/>
              </a:spcBef>
              <a:spcAft>
                <a:spcPts val="0"/>
              </a:spcAft>
              <a:buClr>
                <a:srgbClr val="EFEFEF"/>
              </a:buClr>
              <a:buSzPts val="1800"/>
              <a:buNone/>
              <a:defRPr sz="1800">
                <a:solidFill>
                  <a:srgbClr val="EFEFEF"/>
                </a:solidFill>
              </a:defRPr>
            </a:lvl5pPr>
            <a:lvl6pPr lvl="5" rtl="0">
              <a:spcBef>
                <a:spcPts val="0"/>
              </a:spcBef>
              <a:spcAft>
                <a:spcPts val="0"/>
              </a:spcAft>
              <a:buClr>
                <a:srgbClr val="EFEFEF"/>
              </a:buClr>
              <a:buSzPts val="1800"/>
              <a:buNone/>
              <a:defRPr sz="1800">
                <a:solidFill>
                  <a:srgbClr val="EFEFEF"/>
                </a:solidFill>
              </a:defRPr>
            </a:lvl6pPr>
            <a:lvl7pPr lvl="6" rtl="0">
              <a:spcBef>
                <a:spcPts val="0"/>
              </a:spcBef>
              <a:spcAft>
                <a:spcPts val="0"/>
              </a:spcAft>
              <a:buClr>
                <a:srgbClr val="EFEFEF"/>
              </a:buClr>
              <a:buSzPts val="1800"/>
              <a:buNone/>
              <a:defRPr sz="1800">
                <a:solidFill>
                  <a:srgbClr val="EFEFEF"/>
                </a:solidFill>
              </a:defRPr>
            </a:lvl7pPr>
            <a:lvl8pPr lvl="7" rtl="0">
              <a:spcBef>
                <a:spcPts val="0"/>
              </a:spcBef>
              <a:spcAft>
                <a:spcPts val="0"/>
              </a:spcAft>
              <a:buClr>
                <a:srgbClr val="EFEFEF"/>
              </a:buClr>
              <a:buSzPts val="1800"/>
              <a:buNone/>
              <a:defRPr sz="1800">
                <a:solidFill>
                  <a:srgbClr val="EFEFEF"/>
                </a:solidFill>
              </a:defRPr>
            </a:lvl8pPr>
            <a:lvl9pPr lvl="8" rtl="0">
              <a:spcBef>
                <a:spcPts val="0"/>
              </a:spcBef>
              <a:spcAft>
                <a:spcPts val="0"/>
              </a:spcAft>
              <a:buClr>
                <a:srgbClr val="EFEFEF"/>
              </a:buClr>
              <a:buSzPts val="1800"/>
              <a:buNone/>
              <a:defRPr sz="1800">
                <a:solidFill>
                  <a:srgbClr val="EFEFEF"/>
                </a:solidFill>
              </a:defRPr>
            </a:lvl9pPr>
          </a:lstStyle>
          <a:p>
            <a:endParaRPr/>
          </a:p>
        </p:txBody>
      </p:sp>
      <p:sp>
        <p:nvSpPr>
          <p:cNvPr id="115" name="Google Shape;115;p13"/>
          <p:cNvSpPr txBox="1">
            <a:spLocks noGrp="1"/>
          </p:cNvSpPr>
          <p:nvPr>
            <p:ph type="subTitle" idx="1"/>
          </p:nvPr>
        </p:nvSpPr>
        <p:spPr>
          <a:xfrm>
            <a:off x="5885103" y="975812"/>
            <a:ext cx="2514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FEFEF"/>
              </a:buClr>
              <a:buSzPts val="1400"/>
              <a:buNone/>
              <a:defRPr sz="1400">
                <a:solidFill>
                  <a:srgbClr val="EFEFEF"/>
                </a:solidFill>
              </a:defRPr>
            </a:lvl1pPr>
            <a:lvl2pPr lvl="1" rtl="0">
              <a:lnSpc>
                <a:spcPct val="100000"/>
              </a:lnSpc>
              <a:spcBef>
                <a:spcPts val="0"/>
              </a:spcBef>
              <a:spcAft>
                <a:spcPts val="0"/>
              </a:spcAft>
              <a:buClr>
                <a:srgbClr val="EFEFEF"/>
              </a:buClr>
              <a:buSzPts val="1400"/>
              <a:buNone/>
              <a:defRPr>
                <a:solidFill>
                  <a:srgbClr val="EFEFEF"/>
                </a:solidFill>
              </a:defRPr>
            </a:lvl2pPr>
            <a:lvl3pPr lvl="2" rtl="0">
              <a:lnSpc>
                <a:spcPct val="100000"/>
              </a:lnSpc>
              <a:spcBef>
                <a:spcPts val="0"/>
              </a:spcBef>
              <a:spcAft>
                <a:spcPts val="0"/>
              </a:spcAft>
              <a:buClr>
                <a:srgbClr val="EFEFEF"/>
              </a:buClr>
              <a:buSzPts val="1400"/>
              <a:buNone/>
              <a:defRPr>
                <a:solidFill>
                  <a:srgbClr val="EFEFEF"/>
                </a:solidFill>
              </a:defRPr>
            </a:lvl3pPr>
            <a:lvl4pPr lvl="3" rtl="0">
              <a:lnSpc>
                <a:spcPct val="100000"/>
              </a:lnSpc>
              <a:spcBef>
                <a:spcPts val="0"/>
              </a:spcBef>
              <a:spcAft>
                <a:spcPts val="0"/>
              </a:spcAft>
              <a:buClr>
                <a:srgbClr val="EFEFEF"/>
              </a:buClr>
              <a:buSzPts val="1400"/>
              <a:buNone/>
              <a:defRPr>
                <a:solidFill>
                  <a:srgbClr val="EFEFEF"/>
                </a:solidFill>
              </a:defRPr>
            </a:lvl4pPr>
            <a:lvl5pPr lvl="4" rtl="0">
              <a:lnSpc>
                <a:spcPct val="100000"/>
              </a:lnSpc>
              <a:spcBef>
                <a:spcPts val="0"/>
              </a:spcBef>
              <a:spcAft>
                <a:spcPts val="0"/>
              </a:spcAft>
              <a:buClr>
                <a:srgbClr val="EFEFEF"/>
              </a:buClr>
              <a:buSzPts val="1400"/>
              <a:buNone/>
              <a:defRPr>
                <a:solidFill>
                  <a:srgbClr val="EFEFEF"/>
                </a:solidFill>
              </a:defRPr>
            </a:lvl5pPr>
            <a:lvl6pPr lvl="5" rtl="0">
              <a:lnSpc>
                <a:spcPct val="100000"/>
              </a:lnSpc>
              <a:spcBef>
                <a:spcPts val="0"/>
              </a:spcBef>
              <a:spcAft>
                <a:spcPts val="0"/>
              </a:spcAft>
              <a:buClr>
                <a:srgbClr val="EFEFEF"/>
              </a:buClr>
              <a:buSzPts val="1400"/>
              <a:buNone/>
              <a:defRPr>
                <a:solidFill>
                  <a:srgbClr val="EFEFEF"/>
                </a:solidFill>
              </a:defRPr>
            </a:lvl6pPr>
            <a:lvl7pPr lvl="6" rtl="0">
              <a:lnSpc>
                <a:spcPct val="100000"/>
              </a:lnSpc>
              <a:spcBef>
                <a:spcPts val="0"/>
              </a:spcBef>
              <a:spcAft>
                <a:spcPts val="0"/>
              </a:spcAft>
              <a:buClr>
                <a:srgbClr val="EFEFEF"/>
              </a:buClr>
              <a:buSzPts val="1400"/>
              <a:buNone/>
              <a:defRPr>
                <a:solidFill>
                  <a:srgbClr val="EFEFEF"/>
                </a:solidFill>
              </a:defRPr>
            </a:lvl7pPr>
            <a:lvl8pPr lvl="7" rtl="0">
              <a:lnSpc>
                <a:spcPct val="100000"/>
              </a:lnSpc>
              <a:spcBef>
                <a:spcPts val="0"/>
              </a:spcBef>
              <a:spcAft>
                <a:spcPts val="0"/>
              </a:spcAft>
              <a:buClr>
                <a:srgbClr val="EFEFEF"/>
              </a:buClr>
              <a:buSzPts val="1400"/>
              <a:buNone/>
              <a:defRPr>
                <a:solidFill>
                  <a:srgbClr val="EFEFEF"/>
                </a:solidFill>
              </a:defRPr>
            </a:lvl8pPr>
            <a:lvl9pPr lvl="8" rtl="0">
              <a:lnSpc>
                <a:spcPct val="100000"/>
              </a:lnSpc>
              <a:spcBef>
                <a:spcPts val="0"/>
              </a:spcBef>
              <a:spcAft>
                <a:spcPts val="0"/>
              </a:spcAft>
              <a:buClr>
                <a:srgbClr val="EFEFEF"/>
              </a:buClr>
              <a:buSzPts val="1400"/>
              <a:buNone/>
              <a:defRPr>
                <a:solidFill>
                  <a:srgbClr val="EFEFEF"/>
                </a:solidFill>
              </a:defRPr>
            </a:lvl9pPr>
          </a:lstStyle>
          <a:p>
            <a:endParaRPr/>
          </a:p>
        </p:txBody>
      </p:sp>
      <p:sp>
        <p:nvSpPr>
          <p:cNvPr id="116" name="Google Shape;116;p13"/>
          <p:cNvSpPr txBox="1">
            <a:spLocks noGrp="1"/>
          </p:cNvSpPr>
          <p:nvPr>
            <p:ph type="title" idx="3" hasCustomPrompt="1"/>
          </p:nvPr>
        </p:nvSpPr>
        <p:spPr>
          <a:xfrm>
            <a:off x="4779828" y="767038"/>
            <a:ext cx="951000" cy="68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7855B"/>
              </a:buClr>
              <a:buSzPts val="2400"/>
              <a:buNone/>
              <a:defRPr sz="2400">
                <a:solidFill>
                  <a:srgbClr val="F7855B"/>
                </a:solidFill>
              </a:defRPr>
            </a:lvl1pPr>
            <a:lvl2pPr lvl="1" algn="r" rtl="0">
              <a:spcBef>
                <a:spcPts val="0"/>
              </a:spcBef>
              <a:spcAft>
                <a:spcPts val="0"/>
              </a:spcAft>
              <a:buClr>
                <a:srgbClr val="F7855B"/>
              </a:buClr>
              <a:buSzPts val="2400"/>
              <a:buNone/>
              <a:defRPr sz="2400">
                <a:solidFill>
                  <a:srgbClr val="F7855B"/>
                </a:solidFill>
              </a:defRPr>
            </a:lvl2pPr>
            <a:lvl3pPr lvl="2" algn="r" rtl="0">
              <a:spcBef>
                <a:spcPts val="0"/>
              </a:spcBef>
              <a:spcAft>
                <a:spcPts val="0"/>
              </a:spcAft>
              <a:buClr>
                <a:srgbClr val="F7855B"/>
              </a:buClr>
              <a:buSzPts val="2400"/>
              <a:buNone/>
              <a:defRPr sz="2400">
                <a:solidFill>
                  <a:srgbClr val="F7855B"/>
                </a:solidFill>
              </a:defRPr>
            </a:lvl3pPr>
            <a:lvl4pPr lvl="3" algn="r" rtl="0">
              <a:spcBef>
                <a:spcPts val="0"/>
              </a:spcBef>
              <a:spcAft>
                <a:spcPts val="0"/>
              </a:spcAft>
              <a:buClr>
                <a:srgbClr val="F7855B"/>
              </a:buClr>
              <a:buSzPts val="2400"/>
              <a:buNone/>
              <a:defRPr sz="2400">
                <a:solidFill>
                  <a:srgbClr val="F7855B"/>
                </a:solidFill>
              </a:defRPr>
            </a:lvl4pPr>
            <a:lvl5pPr lvl="4" algn="r" rtl="0">
              <a:spcBef>
                <a:spcPts val="0"/>
              </a:spcBef>
              <a:spcAft>
                <a:spcPts val="0"/>
              </a:spcAft>
              <a:buClr>
                <a:srgbClr val="F7855B"/>
              </a:buClr>
              <a:buSzPts val="2400"/>
              <a:buNone/>
              <a:defRPr sz="2400">
                <a:solidFill>
                  <a:srgbClr val="F7855B"/>
                </a:solidFill>
              </a:defRPr>
            </a:lvl5pPr>
            <a:lvl6pPr lvl="5" algn="r" rtl="0">
              <a:spcBef>
                <a:spcPts val="0"/>
              </a:spcBef>
              <a:spcAft>
                <a:spcPts val="0"/>
              </a:spcAft>
              <a:buClr>
                <a:srgbClr val="F7855B"/>
              </a:buClr>
              <a:buSzPts val="2400"/>
              <a:buNone/>
              <a:defRPr sz="2400">
                <a:solidFill>
                  <a:srgbClr val="F7855B"/>
                </a:solidFill>
              </a:defRPr>
            </a:lvl6pPr>
            <a:lvl7pPr lvl="6" algn="r" rtl="0">
              <a:spcBef>
                <a:spcPts val="0"/>
              </a:spcBef>
              <a:spcAft>
                <a:spcPts val="0"/>
              </a:spcAft>
              <a:buClr>
                <a:srgbClr val="F7855B"/>
              </a:buClr>
              <a:buSzPts val="2400"/>
              <a:buNone/>
              <a:defRPr sz="2400">
                <a:solidFill>
                  <a:srgbClr val="F7855B"/>
                </a:solidFill>
              </a:defRPr>
            </a:lvl7pPr>
            <a:lvl8pPr lvl="7" algn="r" rtl="0">
              <a:spcBef>
                <a:spcPts val="0"/>
              </a:spcBef>
              <a:spcAft>
                <a:spcPts val="0"/>
              </a:spcAft>
              <a:buClr>
                <a:srgbClr val="F7855B"/>
              </a:buClr>
              <a:buSzPts val="2400"/>
              <a:buNone/>
              <a:defRPr sz="2400">
                <a:solidFill>
                  <a:srgbClr val="F7855B"/>
                </a:solidFill>
              </a:defRPr>
            </a:lvl8pPr>
            <a:lvl9pPr lvl="8" algn="r" rtl="0">
              <a:spcBef>
                <a:spcPts val="0"/>
              </a:spcBef>
              <a:spcAft>
                <a:spcPts val="0"/>
              </a:spcAft>
              <a:buClr>
                <a:srgbClr val="F7855B"/>
              </a:buClr>
              <a:buSzPts val="2400"/>
              <a:buNone/>
              <a:defRPr sz="2400">
                <a:solidFill>
                  <a:srgbClr val="F7855B"/>
                </a:solidFill>
              </a:defRPr>
            </a:lvl9pPr>
          </a:lstStyle>
          <a:p>
            <a:r>
              <a:t>xx%</a:t>
            </a:r>
          </a:p>
        </p:txBody>
      </p:sp>
      <p:sp>
        <p:nvSpPr>
          <p:cNvPr id="117" name="Google Shape;117;p13"/>
          <p:cNvSpPr txBox="1">
            <a:spLocks noGrp="1"/>
          </p:cNvSpPr>
          <p:nvPr>
            <p:ph type="title" idx="4"/>
          </p:nvPr>
        </p:nvSpPr>
        <p:spPr>
          <a:xfrm>
            <a:off x="5885103" y="1543988"/>
            <a:ext cx="2514600" cy="599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1800"/>
              <a:buNone/>
              <a:defRPr sz="1800">
                <a:solidFill>
                  <a:srgbClr val="EFEFEF"/>
                </a:solidFill>
              </a:defRPr>
            </a:lvl1pPr>
            <a:lvl2pPr lvl="1" rtl="0">
              <a:spcBef>
                <a:spcPts val="0"/>
              </a:spcBef>
              <a:spcAft>
                <a:spcPts val="0"/>
              </a:spcAft>
              <a:buClr>
                <a:srgbClr val="EFEFEF"/>
              </a:buClr>
              <a:buSzPts val="1800"/>
              <a:buNone/>
              <a:defRPr sz="1800">
                <a:solidFill>
                  <a:srgbClr val="EFEFEF"/>
                </a:solidFill>
              </a:defRPr>
            </a:lvl2pPr>
            <a:lvl3pPr lvl="2" rtl="0">
              <a:spcBef>
                <a:spcPts val="0"/>
              </a:spcBef>
              <a:spcAft>
                <a:spcPts val="0"/>
              </a:spcAft>
              <a:buClr>
                <a:srgbClr val="EFEFEF"/>
              </a:buClr>
              <a:buSzPts val="1800"/>
              <a:buNone/>
              <a:defRPr sz="1800">
                <a:solidFill>
                  <a:srgbClr val="EFEFEF"/>
                </a:solidFill>
              </a:defRPr>
            </a:lvl3pPr>
            <a:lvl4pPr lvl="3" rtl="0">
              <a:spcBef>
                <a:spcPts val="0"/>
              </a:spcBef>
              <a:spcAft>
                <a:spcPts val="0"/>
              </a:spcAft>
              <a:buClr>
                <a:srgbClr val="EFEFEF"/>
              </a:buClr>
              <a:buSzPts val="1800"/>
              <a:buNone/>
              <a:defRPr sz="1800">
                <a:solidFill>
                  <a:srgbClr val="EFEFEF"/>
                </a:solidFill>
              </a:defRPr>
            </a:lvl4pPr>
            <a:lvl5pPr lvl="4" rtl="0">
              <a:spcBef>
                <a:spcPts val="0"/>
              </a:spcBef>
              <a:spcAft>
                <a:spcPts val="0"/>
              </a:spcAft>
              <a:buClr>
                <a:srgbClr val="EFEFEF"/>
              </a:buClr>
              <a:buSzPts val="1800"/>
              <a:buNone/>
              <a:defRPr sz="1800">
                <a:solidFill>
                  <a:srgbClr val="EFEFEF"/>
                </a:solidFill>
              </a:defRPr>
            </a:lvl5pPr>
            <a:lvl6pPr lvl="5" rtl="0">
              <a:spcBef>
                <a:spcPts val="0"/>
              </a:spcBef>
              <a:spcAft>
                <a:spcPts val="0"/>
              </a:spcAft>
              <a:buClr>
                <a:srgbClr val="EFEFEF"/>
              </a:buClr>
              <a:buSzPts val="1800"/>
              <a:buNone/>
              <a:defRPr sz="1800">
                <a:solidFill>
                  <a:srgbClr val="EFEFEF"/>
                </a:solidFill>
              </a:defRPr>
            </a:lvl6pPr>
            <a:lvl7pPr lvl="6" rtl="0">
              <a:spcBef>
                <a:spcPts val="0"/>
              </a:spcBef>
              <a:spcAft>
                <a:spcPts val="0"/>
              </a:spcAft>
              <a:buClr>
                <a:srgbClr val="EFEFEF"/>
              </a:buClr>
              <a:buSzPts val="1800"/>
              <a:buNone/>
              <a:defRPr sz="1800">
                <a:solidFill>
                  <a:srgbClr val="EFEFEF"/>
                </a:solidFill>
              </a:defRPr>
            </a:lvl7pPr>
            <a:lvl8pPr lvl="7" rtl="0">
              <a:spcBef>
                <a:spcPts val="0"/>
              </a:spcBef>
              <a:spcAft>
                <a:spcPts val="0"/>
              </a:spcAft>
              <a:buClr>
                <a:srgbClr val="EFEFEF"/>
              </a:buClr>
              <a:buSzPts val="1800"/>
              <a:buNone/>
              <a:defRPr sz="1800">
                <a:solidFill>
                  <a:srgbClr val="EFEFEF"/>
                </a:solidFill>
              </a:defRPr>
            </a:lvl8pPr>
            <a:lvl9pPr lvl="8" rtl="0">
              <a:spcBef>
                <a:spcPts val="0"/>
              </a:spcBef>
              <a:spcAft>
                <a:spcPts val="0"/>
              </a:spcAft>
              <a:buClr>
                <a:srgbClr val="EFEFEF"/>
              </a:buClr>
              <a:buSzPts val="1800"/>
              <a:buNone/>
              <a:defRPr sz="1800">
                <a:solidFill>
                  <a:srgbClr val="EFEFEF"/>
                </a:solidFill>
              </a:defRPr>
            </a:lvl9pPr>
          </a:lstStyle>
          <a:p>
            <a:endParaRPr/>
          </a:p>
        </p:txBody>
      </p:sp>
      <p:sp>
        <p:nvSpPr>
          <p:cNvPr id="118" name="Google Shape;118;p13"/>
          <p:cNvSpPr txBox="1">
            <a:spLocks noGrp="1"/>
          </p:cNvSpPr>
          <p:nvPr>
            <p:ph type="subTitle" idx="5"/>
          </p:nvPr>
        </p:nvSpPr>
        <p:spPr>
          <a:xfrm>
            <a:off x="5885103" y="2001312"/>
            <a:ext cx="2514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FEFEF"/>
              </a:buClr>
              <a:buSzPts val="1400"/>
              <a:buNone/>
              <a:defRPr sz="1400">
                <a:solidFill>
                  <a:srgbClr val="EFEFEF"/>
                </a:solidFill>
              </a:defRPr>
            </a:lvl1pPr>
            <a:lvl2pPr lvl="1" rtl="0">
              <a:lnSpc>
                <a:spcPct val="100000"/>
              </a:lnSpc>
              <a:spcBef>
                <a:spcPts val="0"/>
              </a:spcBef>
              <a:spcAft>
                <a:spcPts val="0"/>
              </a:spcAft>
              <a:buClr>
                <a:srgbClr val="EFEFEF"/>
              </a:buClr>
              <a:buSzPts val="1400"/>
              <a:buNone/>
              <a:defRPr>
                <a:solidFill>
                  <a:srgbClr val="EFEFEF"/>
                </a:solidFill>
              </a:defRPr>
            </a:lvl2pPr>
            <a:lvl3pPr lvl="2" rtl="0">
              <a:lnSpc>
                <a:spcPct val="100000"/>
              </a:lnSpc>
              <a:spcBef>
                <a:spcPts val="0"/>
              </a:spcBef>
              <a:spcAft>
                <a:spcPts val="0"/>
              </a:spcAft>
              <a:buClr>
                <a:srgbClr val="EFEFEF"/>
              </a:buClr>
              <a:buSzPts val="1400"/>
              <a:buNone/>
              <a:defRPr>
                <a:solidFill>
                  <a:srgbClr val="EFEFEF"/>
                </a:solidFill>
              </a:defRPr>
            </a:lvl3pPr>
            <a:lvl4pPr lvl="3" rtl="0">
              <a:lnSpc>
                <a:spcPct val="100000"/>
              </a:lnSpc>
              <a:spcBef>
                <a:spcPts val="0"/>
              </a:spcBef>
              <a:spcAft>
                <a:spcPts val="0"/>
              </a:spcAft>
              <a:buClr>
                <a:srgbClr val="EFEFEF"/>
              </a:buClr>
              <a:buSzPts val="1400"/>
              <a:buNone/>
              <a:defRPr>
                <a:solidFill>
                  <a:srgbClr val="EFEFEF"/>
                </a:solidFill>
              </a:defRPr>
            </a:lvl4pPr>
            <a:lvl5pPr lvl="4" rtl="0">
              <a:lnSpc>
                <a:spcPct val="100000"/>
              </a:lnSpc>
              <a:spcBef>
                <a:spcPts val="0"/>
              </a:spcBef>
              <a:spcAft>
                <a:spcPts val="0"/>
              </a:spcAft>
              <a:buClr>
                <a:srgbClr val="EFEFEF"/>
              </a:buClr>
              <a:buSzPts val="1400"/>
              <a:buNone/>
              <a:defRPr>
                <a:solidFill>
                  <a:srgbClr val="EFEFEF"/>
                </a:solidFill>
              </a:defRPr>
            </a:lvl5pPr>
            <a:lvl6pPr lvl="5" rtl="0">
              <a:lnSpc>
                <a:spcPct val="100000"/>
              </a:lnSpc>
              <a:spcBef>
                <a:spcPts val="0"/>
              </a:spcBef>
              <a:spcAft>
                <a:spcPts val="0"/>
              </a:spcAft>
              <a:buClr>
                <a:srgbClr val="EFEFEF"/>
              </a:buClr>
              <a:buSzPts val="1400"/>
              <a:buNone/>
              <a:defRPr>
                <a:solidFill>
                  <a:srgbClr val="EFEFEF"/>
                </a:solidFill>
              </a:defRPr>
            </a:lvl6pPr>
            <a:lvl7pPr lvl="6" rtl="0">
              <a:lnSpc>
                <a:spcPct val="100000"/>
              </a:lnSpc>
              <a:spcBef>
                <a:spcPts val="0"/>
              </a:spcBef>
              <a:spcAft>
                <a:spcPts val="0"/>
              </a:spcAft>
              <a:buClr>
                <a:srgbClr val="EFEFEF"/>
              </a:buClr>
              <a:buSzPts val="1400"/>
              <a:buNone/>
              <a:defRPr>
                <a:solidFill>
                  <a:srgbClr val="EFEFEF"/>
                </a:solidFill>
              </a:defRPr>
            </a:lvl7pPr>
            <a:lvl8pPr lvl="7" rtl="0">
              <a:lnSpc>
                <a:spcPct val="100000"/>
              </a:lnSpc>
              <a:spcBef>
                <a:spcPts val="0"/>
              </a:spcBef>
              <a:spcAft>
                <a:spcPts val="0"/>
              </a:spcAft>
              <a:buClr>
                <a:srgbClr val="EFEFEF"/>
              </a:buClr>
              <a:buSzPts val="1400"/>
              <a:buNone/>
              <a:defRPr>
                <a:solidFill>
                  <a:srgbClr val="EFEFEF"/>
                </a:solidFill>
              </a:defRPr>
            </a:lvl8pPr>
            <a:lvl9pPr lvl="8" rtl="0">
              <a:lnSpc>
                <a:spcPct val="100000"/>
              </a:lnSpc>
              <a:spcBef>
                <a:spcPts val="0"/>
              </a:spcBef>
              <a:spcAft>
                <a:spcPts val="0"/>
              </a:spcAft>
              <a:buClr>
                <a:srgbClr val="EFEFEF"/>
              </a:buClr>
              <a:buSzPts val="1400"/>
              <a:buNone/>
              <a:defRPr>
                <a:solidFill>
                  <a:srgbClr val="EFEFEF"/>
                </a:solidFill>
              </a:defRPr>
            </a:lvl9pPr>
          </a:lstStyle>
          <a:p>
            <a:endParaRPr/>
          </a:p>
        </p:txBody>
      </p:sp>
      <p:sp>
        <p:nvSpPr>
          <p:cNvPr id="119" name="Google Shape;119;p13"/>
          <p:cNvSpPr txBox="1">
            <a:spLocks noGrp="1"/>
          </p:cNvSpPr>
          <p:nvPr>
            <p:ph type="title" idx="6" hasCustomPrompt="1"/>
          </p:nvPr>
        </p:nvSpPr>
        <p:spPr>
          <a:xfrm>
            <a:off x="4779828" y="1792538"/>
            <a:ext cx="951000" cy="68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7855B"/>
              </a:buClr>
              <a:buSzPts val="2400"/>
              <a:buNone/>
              <a:defRPr sz="2400">
                <a:solidFill>
                  <a:srgbClr val="F7855B"/>
                </a:solidFill>
              </a:defRPr>
            </a:lvl1pPr>
            <a:lvl2pPr lvl="1" algn="r" rtl="0">
              <a:spcBef>
                <a:spcPts val="0"/>
              </a:spcBef>
              <a:spcAft>
                <a:spcPts val="0"/>
              </a:spcAft>
              <a:buClr>
                <a:srgbClr val="F7855B"/>
              </a:buClr>
              <a:buSzPts val="2400"/>
              <a:buNone/>
              <a:defRPr sz="2400">
                <a:solidFill>
                  <a:srgbClr val="F7855B"/>
                </a:solidFill>
              </a:defRPr>
            </a:lvl2pPr>
            <a:lvl3pPr lvl="2" algn="r" rtl="0">
              <a:spcBef>
                <a:spcPts val="0"/>
              </a:spcBef>
              <a:spcAft>
                <a:spcPts val="0"/>
              </a:spcAft>
              <a:buClr>
                <a:srgbClr val="F7855B"/>
              </a:buClr>
              <a:buSzPts val="2400"/>
              <a:buNone/>
              <a:defRPr sz="2400">
                <a:solidFill>
                  <a:srgbClr val="F7855B"/>
                </a:solidFill>
              </a:defRPr>
            </a:lvl3pPr>
            <a:lvl4pPr lvl="3" algn="r" rtl="0">
              <a:spcBef>
                <a:spcPts val="0"/>
              </a:spcBef>
              <a:spcAft>
                <a:spcPts val="0"/>
              </a:spcAft>
              <a:buClr>
                <a:srgbClr val="F7855B"/>
              </a:buClr>
              <a:buSzPts val="2400"/>
              <a:buNone/>
              <a:defRPr sz="2400">
                <a:solidFill>
                  <a:srgbClr val="F7855B"/>
                </a:solidFill>
              </a:defRPr>
            </a:lvl4pPr>
            <a:lvl5pPr lvl="4" algn="r" rtl="0">
              <a:spcBef>
                <a:spcPts val="0"/>
              </a:spcBef>
              <a:spcAft>
                <a:spcPts val="0"/>
              </a:spcAft>
              <a:buClr>
                <a:srgbClr val="F7855B"/>
              </a:buClr>
              <a:buSzPts val="2400"/>
              <a:buNone/>
              <a:defRPr sz="2400">
                <a:solidFill>
                  <a:srgbClr val="F7855B"/>
                </a:solidFill>
              </a:defRPr>
            </a:lvl5pPr>
            <a:lvl6pPr lvl="5" algn="r" rtl="0">
              <a:spcBef>
                <a:spcPts val="0"/>
              </a:spcBef>
              <a:spcAft>
                <a:spcPts val="0"/>
              </a:spcAft>
              <a:buClr>
                <a:srgbClr val="F7855B"/>
              </a:buClr>
              <a:buSzPts val="2400"/>
              <a:buNone/>
              <a:defRPr sz="2400">
                <a:solidFill>
                  <a:srgbClr val="F7855B"/>
                </a:solidFill>
              </a:defRPr>
            </a:lvl6pPr>
            <a:lvl7pPr lvl="6" algn="r" rtl="0">
              <a:spcBef>
                <a:spcPts val="0"/>
              </a:spcBef>
              <a:spcAft>
                <a:spcPts val="0"/>
              </a:spcAft>
              <a:buClr>
                <a:srgbClr val="F7855B"/>
              </a:buClr>
              <a:buSzPts val="2400"/>
              <a:buNone/>
              <a:defRPr sz="2400">
                <a:solidFill>
                  <a:srgbClr val="F7855B"/>
                </a:solidFill>
              </a:defRPr>
            </a:lvl7pPr>
            <a:lvl8pPr lvl="7" algn="r" rtl="0">
              <a:spcBef>
                <a:spcPts val="0"/>
              </a:spcBef>
              <a:spcAft>
                <a:spcPts val="0"/>
              </a:spcAft>
              <a:buClr>
                <a:srgbClr val="F7855B"/>
              </a:buClr>
              <a:buSzPts val="2400"/>
              <a:buNone/>
              <a:defRPr sz="2400">
                <a:solidFill>
                  <a:srgbClr val="F7855B"/>
                </a:solidFill>
              </a:defRPr>
            </a:lvl8pPr>
            <a:lvl9pPr lvl="8" algn="r" rtl="0">
              <a:spcBef>
                <a:spcPts val="0"/>
              </a:spcBef>
              <a:spcAft>
                <a:spcPts val="0"/>
              </a:spcAft>
              <a:buClr>
                <a:srgbClr val="F7855B"/>
              </a:buClr>
              <a:buSzPts val="2400"/>
              <a:buNone/>
              <a:defRPr sz="2400">
                <a:solidFill>
                  <a:srgbClr val="F7855B"/>
                </a:solidFill>
              </a:defRPr>
            </a:lvl9pPr>
          </a:lstStyle>
          <a:p>
            <a:r>
              <a:t>xx%</a:t>
            </a:r>
          </a:p>
        </p:txBody>
      </p:sp>
      <p:sp>
        <p:nvSpPr>
          <p:cNvPr id="120" name="Google Shape;120;p13"/>
          <p:cNvSpPr txBox="1">
            <a:spLocks noGrp="1"/>
          </p:cNvSpPr>
          <p:nvPr>
            <p:ph type="title" idx="7"/>
          </p:nvPr>
        </p:nvSpPr>
        <p:spPr>
          <a:xfrm>
            <a:off x="5885103" y="2569488"/>
            <a:ext cx="2514600" cy="599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1800"/>
              <a:buNone/>
              <a:defRPr sz="1800">
                <a:solidFill>
                  <a:srgbClr val="EFEFEF"/>
                </a:solidFill>
              </a:defRPr>
            </a:lvl1pPr>
            <a:lvl2pPr lvl="1" rtl="0">
              <a:spcBef>
                <a:spcPts val="0"/>
              </a:spcBef>
              <a:spcAft>
                <a:spcPts val="0"/>
              </a:spcAft>
              <a:buClr>
                <a:srgbClr val="EFEFEF"/>
              </a:buClr>
              <a:buSzPts val="1800"/>
              <a:buNone/>
              <a:defRPr sz="1800">
                <a:solidFill>
                  <a:srgbClr val="EFEFEF"/>
                </a:solidFill>
              </a:defRPr>
            </a:lvl2pPr>
            <a:lvl3pPr lvl="2" rtl="0">
              <a:spcBef>
                <a:spcPts val="0"/>
              </a:spcBef>
              <a:spcAft>
                <a:spcPts val="0"/>
              </a:spcAft>
              <a:buClr>
                <a:srgbClr val="EFEFEF"/>
              </a:buClr>
              <a:buSzPts val="1800"/>
              <a:buNone/>
              <a:defRPr sz="1800">
                <a:solidFill>
                  <a:srgbClr val="EFEFEF"/>
                </a:solidFill>
              </a:defRPr>
            </a:lvl3pPr>
            <a:lvl4pPr lvl="3" rtl="0">
              <a:spcBef>
                <a:spcPts val="0"/>
              </a:spcBef>
              <a:spcAft>
                <a:spcPts val="0"/>
              </a:spcAft>
              <a:buClr>
                <a:srgbClr val="EFEFEF"/>
              </a:buClr>
              <a:buSzPts val="1800"/>
              <a:buNone/>
              <a:defRPr sz="1800">
                <a:solidFill>
                  <a:srgbClr val="EFEFEF"/>
                </a:solidFill>
              </a:defRPr>
            </a:lvl4pPr>
            <a:lvl5pPr lvl="4" rtl="0">
              <a:spcBef>
                <a:spcPts val="0"/>
              </a:spcBef>
              <a:spcAft>
                <a:spcPts val="0"/>
              </a:spcAft>
              <a:buClr>
                <a:srgbClr val="EFEFEF"/>
              </a:buClr>
              <a:buSzPts val="1800"/>
              <a:buNone/>
              <a:defRPr sz="1800">
                <a:solidFill>
                  <a:srgbClr val="EFEFEF"/>
                </a:solidFill>
              </a:defRPr>
            </a:lvl5pPr>
            <a:lvl6pPr lvl="5" rtl="0">
              <a:spcBef>
                <a:spcPts val="0"/>
              </a:spcBef>
              <a:spcAft>
                <a:spcPts val="0"/>
              </a:spcAft>
              <a:buClr>
                <a:srgbClr val="EFEFEF"/>
              </a:buClr>
              <a:buSzPts val="1800"/>
              <a:buNone/>
              <a:defRPr sz="1800">
                <a:solidFill>
                  <a:srgbClr val="EFEFEF"/>
                </a:solidFill>
              </a:defRPr>
            </a:lvl6pPr>
            <a:lvl7pPr lvl="6" rtl="0">
              <a:spcBef>
                <a:spcPts val="0"/>
              </a:spcBef>
              <a:spcAft>
                <a:spcPts val="0"/>
              </a:spcAft>
              <a:buClr>
                <a:srgbClr val="EFEFEF"/>
              </a:buClr>
              <a:buSzPts val="1800"/>
              <a:buNone/>
              <a:defRPr sz="1800">
                <a:solidFill>
                  <a:srgbClr val="EFEFEF"/>
                </a:solidFill>
              </a:defRPr>
            </a:lvl7pPr>
            <a:lvl8pPr lvl="7" rtl="0">
              <a:spcBef>
                <a:spcPts val="0"/>
              </a:spcBef>
              <a:spcAft>
                <a:spcPts val="0"/>
              </a:spcAft>
              <a:buClr>
                <a:srgbClr val="EFEFEF"/>
              </a:buClr>
              <a:buSzPts val="1800"/>
              <a:buNone/>
              <a:defRPr sz="1800">
                <a:solidFill>
                  <a:srgbClr val="EFEFEF"/>
                </a:solidFill>
              </a:defRPr>
            </a:lvl8pPr>
            <a:lvl9pPr lvl="8" rtl="0">
              <a:spcBef>
                <a:spcPts val="0"/>
              </a:spcBef>
              <a:spcAft>
                <a:spcPts val="0"/>
              </a:spcAft>
              <a:buClr>
                <a:srgbClr val="EFEFEF"/>
              </a:buClr>
              <a:buSzPts val="1800"/>
              <a:buNone/>
              <a:defRPr sz="1800">
                <a:solidFill>
                  <a:srgbClr val="EFEFEF"/>
                </a:solidFill>
              </a:defRPr>
            </a:lvl9pPr>
          </a:lstStyle>
          <a:p>
            <a:endParaRPr/>
          </a:p>
        </p:txBody>
      </p:sp>
      <p:sp>
        <p:nvSpPr>
          <p:cNvPr id="121" name="Google Shape;121;p13"/>
          <p:cNvSpPr txBox="1">
            <a:spLocks noGrp="1"/>
          </p:cNvSpPr>
          <p:nvPr>
            <p:ph type="subTitle" idx="8"/>
          </p:nvPr>
        </p:nvSpPr>
        <p:spPr>
          <a:xfrm>
            <a:off x="5885103" y="3026812"/>
            <a:ext cx="2514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FEFEF"/>
              </a:buClr>
              <a:buSzPts val="1400"/>
              <a:buNone/>
              <a:defRPr sz="1400">
                <a:solidFill>
                  <a:srgbClr val="EFEFEF"/>
                </a:solidFill>
              </a:defRPr>
            </a:lvl1pPr>
            <a:lvl2pPr lvl="1" rtl="0">
              <a:lnSpc>
                <a:spcPct val="100000"/>
              </a:lnSpc>
              <a:spcBef>
                <a:spcPts val="0"/>
              </a:spcBef>
              <a:spcAft>
                <a:spcPts val="0"/>
              </a:spcAft>
              <a:buClr>
                <a:srgbClr val="EFEFEF"/>
              </a:buClr>
              <a:buSzPts val="1400"/>
              <a:buNone/>
              <a:defRPr>
                <a:solidFill>
                  <a:srgbClr val="EFEFEF"/>
                </a:solidFill>
              </a:defRPr>
            </a:lvl2pPr>
            <a:lvl3pPr lvl="2" rtl="0">
              <a:lnSpc>
                <a:spcPct val="100000"/>
              </a:lnSpc>
              <a:spcBef>
                <a:spcPts val="0"/>
              </a:spcBef>
              <a:spcAft>
                <a:spcPts val="0"/>
              </a:spcAft>
              <a:buClr>
                <a:srgbClr val="EFEFEF"/>
              </a:buClr>
              <a:buSzPts val="1400"/>
              <a:buNone/>
              <a:defRPr>
                <a:solidFill>
                  <a:srgbClr val="EFEFEF"/>
                </a:solidFill>
              </a:defRPr>
            </a:lvl3pPr>
            <a:lvl4pPr lvl="3" rtl="0">
              <a:lnSpc>
                <a:spcPct val="100000"/>
              </a:lnSpc>
              <a:spcBef>
                <a:spcPts val="0"/>
              </a:spcBef>
              <a:spcAft>
                <a:spcPts val="0"/>
              </a:spcAft>
              <a:buClr>
                <a:srgbClr val="EFEFEF"/>
              </a:buClr>
              <a:buSzPts val="1400"/>
              <a:buNone/>
              <a:defRPr>
                <a:solidFill>
                  <a:srgbClr val="EFEFEF"/>
                </a:solidFill>
              </a:defRPr>
            </a:lvl4pPr>
            <a:lvl5pPr lvl="4" rtl="0">
              <a:lnSpc>
                <a:spcPct val="100000"/>
              </a:lnSpc>
              <a:spcBef>
                <a:spcPts val="0"/>
              </a:spcBef>
              <a:spcAft>
                <a:spcPts val="0"/>
              </a:spcAft>
              <a:buClr>
                <a:srgbClr val="EFEFEF"/>
              </a:buClr>
              <a:buSzPts val="1400"/>
              <a:buNone/>
              <a:defRPr>
                <a:solidFill>
                  <a:srgbClr val="EFEFEF"/>
                </a:solidFill>
              </a:defRPr>
            </a:lvl5pPr>
            <a:lvl6pPr lvl="5" rtl="0">
              <a:lnSpc>
                <a:spcPct val="100000"/>
              </a:lnSpc>
              <a:spcBef>
                <a:spcPts val="0"/>
              </a:spcBef>
              <a:spcAft>
                <a:spcPts val="0"/>
              </a:spcAft>
              <a:buClr>
                <a:srgbClr val="EFEFEF"/>
              </a:buClr>
              <a:buSzPts val="1400"/>
              <a:buNone/>
              <a:defRPr>
                <a:solidFill>
                  <a:srgbClr val="EFEFEF"/>
                </a:solidFill>
              </a:defRPr>
            </a:lvl6pPr>
            <a:lvl7pPr lvl="6" rtl="0">
              <a:lnSpc>
                <a:spcPct val="100000"/>
              </a:lnSpc>
              <a:spcBef>
                <a:spcPts val="0"/>
              </a:spcBef>
              <a:spcAft>
                <a:spcPts val="0"/>
              </a:spcAft>
              <a:buClr>
                <a:srgbClr val="EFEFEF"/>
              </a:buClr>
              <a:buSzPts val="1400"/>
              <a:buNone/>
              <a:defRPr>
                <a:solidFill>
                  <a:srgbClr val="EFEFEF"/>
                </a:solidFill>
              </a:defRPr>
            </a:lvl7pPr>
            <a:lvl8pPr lvl="7" rtl="0">
              <a:lnSpc>
                <a:spcPct val="100000"/>
              </a:lnSpc>
              <a:spcBef>
                <a:spcPts val="0"/>
              </a:spcBef>
              <a:spcAft>
                <a:spcPts val="0"/>
              </a:spcAft>
              <a:buClr>
                <a:srgbClr val="EFEFEF"/>
              </a:buClr>
              <a:buSzPts val="1400"/>
              <a:buNone/>
              <a:defRPr>
                <a:solidFill>
                  <a:srgbClr val="EFEFEF"/>
                </a:solidFill>
              </a:defRPr>
            </a:lvl8pPr>
            <a:lvl9pPr lvl="8" rtl="0">
              <a:lnSpc>
                <a:spcPct val="100000"/>
              </a:lnSpc>
              <a:spcBef>
                <a:spcPts val="0"/>
              </a:spcBef>
              <a:spcAft>
                <a:spcPts val="0"/>
              </a:spcAft>
              <a:buClr>
                <a:srgbClr val="EFEFEF"/>
              </a:buClr>
              <a:buSzPts val="1400"/>
              <a:buNone/>
              <a:defRPr>
                <a:solidFill>
                  <a:srgbClr val="EFEFEF"/>
                </a:solidFill>
              </a:defRPr>
            </a:lvl9pPr>
          </a:lstStyle>
          <a:p>
            <a:endParaRPr/>
          </a:p>
        </p:txBody>
      </p:sp>
      <p:sp>
        <p:nvSpPr>
          <p:cNvPr id="122" name="Google Shape;122;p13"/>
          <p:cNvSpPr txBox="1">
            <a:spLocks noGrp="1"/>
          </p:cNvSpPr>
          <p:nvPr>
            <p:ph type="title" idx="9" hasCustomPrompt="1"/>
          </p:nvPr>
        </p:nvSpPr>
        <p:spPr>
          <a:xfrm>
            <a:off x="4779828" y="2818038"/>
            <a:ext cx="951000" cy="68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7855B"/>
              </a:buClr>
              <a:buSzPts val="2400"/>
              <a:buNone/>
              <a:defRPr sz="2400">
                <a:solidFill>
                  <a:srgbClr val="F7855B"/>
                </a:solidFill>
              </a:defRPr>
            </a:lvl1pPr>
            <a:lvl2pPr lvl="1" algn="r" rtl="0">
              <a:spcBef>
                <a:spcPts val="0"/>
              </a:spcBef>
              <a:spcAft>
                <a:spcPts val="0"/>
              </a:spcAft>
              <a:buClr>
                <a:srgbClr val="F7855B"/>
              </a:buClr>
              <a:buSzPts val="2400"/>
              <a:buNone/>
              <a:defRPr sz="2400">
                <a:solidFill>
                  <a:srgbClr val="F7855B"/>
                </a:solidFill>
              </a:defRPr>
            </a:lvl2pPr>
            <a:lvl3pPr lvl="2" algn="r" rtl="0">
              <a:spcBef>
                <a:spcPts val="0"/>
              </a:spcBef>
              <a:spcAft>
                <a:spcPts val="0"/>
              </a:spcAft>
              <a:buClr>
                <a:srgbClr val="F7855B"/>
              </a:buClr>
              <a:buSzPts val="2400"/>
              <a:buNone/>
              <a:defRPr sz="2400">
                <a:solidFill>
                  <a:srgbClr val="F7855B"/>
                </a:solidFill>
              </a:defRPr>
            </a:lvl3pPr>
            <a:lvl4pPr lvl="3" algn="r" rtl="0">
              <a:spcBef>
                <a:spcPts val="0"/>
              </a:spcBef>
              <a:spcAft>
                <a:spcPts val="0"/>
              </a:spcAft>
              <a:buClr>
                <a:srgbClr val="F7855B"/>
              </a:buClr>
              <a:buSzPts val="2400"/>
              <a:buNone/>
              <a:defRPr sz="2400">
                <a:solidFill>
                  <a:srgbClr val="F7855B"/>
                </a:solidFill>
              </a:defRPr>
            </a:lvl4pPr>
            <a:lvl5pPr lvl="4" algn="r" rtl="0">
              <a:spcBef>
                <a:spcPts val="0"/>
              </a:spcBef>
              <a:spcAft>
                <a:spcPts val="0"/>
              </a:spcAft>
              <a:buClr>
                <a:srgbClr val="F7855B"/>
              </a:buClr>
              <a:buSzPts val="2400"/>
              <a:buNone/>
              <a:defRPr sz="2400">
                <a:solidFill>
                  <a:srgbClr val="F7855B"/>
                </a:solidFill>
              </a:defRPr>
            </a:lvl5pPr>
            <a:lvl6pPr lvl="5" algn="r" rtl="0">
              <a:spcBef>
                <a:spcPts val="0"/>
              </a:spcBef>
              <a:spcAft>
                <a:spcPts val="0"/>
              </a:spcAft>
              <a:buClr>
                <a:srgbClr val="F7855B"/>
              </a:buClr>
              <a:buSzPts val="2400"/>
              <a:buNone/>
              <a:defRPr sz="2400">
                <a:solidFill>
                  <a:srgbClr val="F7855B"/>
                </a:solidFill>
              </a:defRPr>
            </a:lvl6pPr>
            <a:lvl7pPr lvl="6" algn="r" rtl="0">
              <a:spcBef>
                <a:spcPts val="0"/>
              </a:spcBef>
              <a:spcAft>
                <a:spcPts val="0"/>
              </a:spcAft>
              <a:buClr>
                <a:srgbClr val="F7855B"/>
              </a:buClr>
              <a:buSzPts val="2400"/>
              <a:buNone/>
              <a:defRPr sz="2400">
                <a:solidFill>
                  <a:srgbClr val="F7855B"/>
                </a:solidFill>
              </a:defRPr>
            </a:lvl7pPr>
            <a:lvl8pPr lvl="7" algn="r" rtl="0">
              <a:spcBef>
                <a:spcPts val="0"/>
              </a:spcBef>
              <a:spcAft>
                <a:spcPts val="0"/>
              </a:spcAft>
              <a:buClr>
                <a:srgbClr val="F7855B"/>
              </a:buClr>
              <a:buSzPts val="2400"/>
              <a:buNone/>
              <a:defRPr sz="2400">
                <a:solidFill>
                  <a:srgbClr val="F7855B"/>
                </a:solidFill>
              </a:defRPr>
            </a:lvl8pPr>
            <a:lvl9pPr lvl="8" algn="r" rtl="0">
              <a:spcBef>
                <a:spcPts val="0"/>
              </a:spcBef>
              <a:spcAft>
                <a:spcPts val="0"/>
              </a:spcAft>
              <a:buClr>
                <a:srgbClr val="F7855B"/>
              </a:buClr>
              <a:buSzPts val="2400"/>
              <a:buNone/>
              <a:defRPr sz="2400">
                <a:solidFill>
                  <a:srgbClr val="F7855B"/>
                </a:solidFill>
              </a:defRPr>
            </a:lvl9pPr>
          </a:lstStyle>
          <a:p>
            <a:r>
              <a:t>xx%</a:t>
            </a:r>
          </a:p>
        </p:txBody>
      </p:sp>
      <p:sp>
        <p:nvSpPr>
          <p:cNvPr id="123" name="Google Shape;123;p13"/>
          <p:cNvSpPr txBox="1">
            <a:spLocks noGrp="1"/>
          </p:cNvSpPr>
          <p:nvPr>
            <p:ph type="title" idx="13"/>
          </p:nvPr>
        </p:nvSpPr>
        <p:spPr>
          <a:xfrm>
            <a:off x="5885103" y="3594988"/>
            <a:ext cx="2514600" cy="599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1800"/>
              <a:buNone/>
              <a:defRPr sz="1800">
                <a:solidFill>
                  <a:srgbClr val="EFEFEF"/>
                </a:solidFill>
              </a:defRPr>
            </a:lvl1pPr>
            <a:lvl2pPr lvl="1" rtl="0">
              <a:spcBef>
                <a:spcPts val="0"/>
              </a:spcBef>
              <a:spcAft>
                <a:spcPts val="0"/>
              </a:spcAft>
              <a:buClr>
                <a:srgbClr val="EFEFEF"/>
              </a:buClr>
              <a:buSzPts val="1800"/>
              <a:buNone/>
              <a:defRPr sz="1800">
                <a:solidFill>
                  <a:srgbClr val="EFEFEF"/>
                </a:solidFill>
              </a:defRPr>
            </a:lvl2pPr>
            <a:lvl3pPr lvl="2" rtl="0">
              <a:spcBef>
                <a:spcPts val="0"/>
              </a:spcBef>
              <a:spcAft>
                <a:spcPts val="0"/>
              </a:spcAft>
              <a:buClr>
                <a:srgbClr val="EFEFEF"/>
              </a:buClr>
              <a:buSzPts val="1800"/>
              <a:buNone/>
              <a:defRPr sz="1800">
                <a:solidFill>
                  <a:srgbClr val="EFEFEF"/>
                </a:solidFill>
              </a:defRPr>
            </a:lvl3pPr>
            <a:lvl4pPr lvl="3" rtl="0">
              <a:spcBef>
                <a:spcPts val="0"/>
              </a:spcBef>
              <a:spcAft>
                <a:spcPts val="0"/>
              </a:spcAft>
              <a:buClr>
                <a:srgbClr val="EFEFEF"/>
              </a:buClr>
              <a:buSzPts val="1800"/>
              <a:buNone/>
              <a:defRPr sz="1800">
                <a:solidFill>
                  <a:srgbClr val="EFEFEF"/>
                </a:solidFill>
              </a:defRPr>
            </a:lvl4pPr>
            <a:lvl5pPr lvl="4" rtl="0">
              <a:spcBef>
                <a:spcPts val="0"/>
              </a:spcBef>
              <a:spcAft>
                <a:spcPts val="0"/>
              </a:spcAft>
              <a:buClr>
                <a:srgbClr val="EFEFEF"/>
              </a:buClr>
              <a:buSzPts val="1800"/>
              <a:buNone/>
              <a:defRPr sz="1800">
                <a:solidFill>
                  <a:srgbClr val="EFEFEF"/>
                </a:solidFill>
              </a:defRPr>
            </a:lvl5pPr>
            <a:lvl6pPr lvl="5" rtl="0">
              <a:spcBef>
                <a:spcPts val="0"/>
              </a:spcBef>
              <a:spcAft>
                <a:spcPts val="0"/>
              </a:spcAft>
              <a:buClr>
                <a:srgbClr val="EFEFEF"/>
              </a:buClr>
              <a:buSzPts val="1800"/>
              <a:buNone/>
              <a:defRPr sz="1800">
                <a:solidFill>
                  <a:srgbClr val="EFEFEF"/>
                </a:solidFill>
              </a:defRPr>
            </a:lvl6pPr>
            <a:lvl7pPr lvl="6" rtl="0">
              <a:spcBef>
                <a:spcPts val="0"/>
              </a:spcBef>
              <a:spcAft>
                <a:spcPts val="0"/>
              </a:spcAft>
              <a:buClr>
                <a:srgbClr val="EFEFEF"/>
              </a:buClr>
              <a:buSzPts val="1800"/>
              <a:buNone/>
              <a:defRPr sz="1800">
                <a:solidFill>
                  <a:srgbClr val="EFEFEF"/>
                </a:solidFill>
              </a:defRPr>
            </a:lvl7pPr>
            <a:lvl8pPr lvl="7" rtl="0">
              <a:spcBef>
                <a:spcPts val="0"/>
              </a:spcBef>
              <a:spcAft>
                <a:spcPts val="0"/>
              </a:spcAft>
              <a:buClr>
                <a:srgbClr val="EFEFEF"/>
              </a:buClr>
              <a:buSzPts val="1800"/>
              <a:buNone/>
              <a:defRPr sz="1800">
                <a:solidFill>
                  <a:srgbClr val="EFEFEF"/>
                </a:solidFill>
              </a:defRPr>
            </a:lvl8pPr>
            <a:lvl9pPr lvl="8" rtl="0">
              <a:spcBef>
                <a:spcPts val="0"/>
              </a:spcBef>
              <a:spcAft>
                <a:spcPts val="0"/>
              </a:spcAft>
              <a:buClr>
                <a:srgbClr val="EFEFEF"/>
              </a:buClr>
              <a:buSzPts val="1800"/>
              <a:buNone/>
              <a:defRPr sz="1800">
                <a:solidFill>
                  <a:srgbClr val="EFEFEF"/>
                </a:solidFill>
              </a:defRPr>
            </a:lvl9pPr>
          </a:lstStyle>
          <a:p>
            <a:endParaRPr/>
          </a:p>
        </p:txBody>
      </p:sp>
      <p:sp>
        <p:nvSpPr>
          <p:cNvPr id="124" name="Google Shape;124;p13"/>
          <p:cNvSpPr txBox="1">
            <a:spLocks noGrp="1"/>
          </p:cNvSpPr>
          <p:nvPr>
            <p:ph type="subTitle" idx="14"/>
          </p:nvPr>
        </p:nvSpPr>
        <p:spPr>
          <a:xfrm>
            <a:off x="5885103" y="4052312"/>
            <a:ext cx="2514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FEFEF"/>
              </a:buClr>
              <a:buSzPts val="1400"/>
              <a:buNone/>
              <a:defRPr sz="1400">
                <a:solidFill>
                  <a:srgbClr val="EFEFEF"/>
                </a:solidFill>
              </a:defRPr>
            </a:lvl1pPr>
            <a:lvl2pPr lvl="1" rtl="0">
              <a:lnSpc>
                <a:spcPct val="100000"/>
              </a:lnSpc>
              <a:spcBef>
                <a:spcPts val="0"/>
              </a:spcBef>
              <a:spcAft>
                <a:spcPts val="0"/>
              </a:spcAft>
              <a:buClr>
                <a:srgbClr val="EFEFEF"/>
              </a:buClr>
              <a:buSzPts val="1400"/>
              <a:buNone/>
              <a:defRPr>
                <a:solidFill>
                  <a:srgbClr val="EFEFEF"/>
                </a:solidFill>
              </a:defRPr>
            </a:lvl2pPr>
            <a:lvl3pPr lvl="2" rtl="0">
              <a:lnSpc>
                <a:spcPct val="100000"/>
              </a:lnSpc>
              <a:spcBef>
                <a:spcPts val="0"/>
              </a:spcBef>
              <a:spcAft>
                <a:spcPts val="0"/>
              </a:spcAft>
              <a:buClr>
                <a:srgbClr val="EFEFEF"/>
              </a:buClr>
              <a:buSzPts val="1400"/>
              <a:buNone/>
              <a:defRPr>
                <a:solidFill>
                  <a:srgbClr val="EFEFEF"/>
                </a:solidFill>
              </a:defRPr>
            </a:lvl3pPr>
            <a:lvl4pPr lvl="3" rtl="0">
              <a:lnSpc>
                <a:spcPct val="100000"/>
              </a:lnSpc>
              <a:spcBef>
                <a:spcPts val="0"/>
              </a:spcBef>
              <a:spcAft>
                <a:spcPts val="0"/>
              </a:spcAft>
              <a:buClr>
                <a:srgbClr val="EFEFEF"/>
              </a:buClr>
              <a:buSzPts val="1400"/>
              <a:buNone/>
              <a:defRPr>
                <a:solidFill>
                  <a:srgbClr val="EFEFEF"/>
                </a:solidFill>
              </a:defRPr>
            </a:lvl4pPr>
            <a:lvl5pPr lvl="4" rtl="0">
              <a:lnSpc>
                <a:spcPct val="100000"/>
              </a:lnSpc>
              <a:spcBef>
                <a:spcPts val="0"/>
              </a:spcBef>
              <a:spcAft>
                <a:spcPts val="0"/>
              </a:spcAft>
              <a:buClr>
                <a:srgbClr val="EFEFEF"/>
              </a:buClr>
              <a:buSzPts val="1400"/>
              <a:buNone/>
              <a:defRPr>
                <a:solidFill>
                  <a:srgbClr val="EFEFEF"/>
                </a:solidFill>
              </a:defRPr>
            </a:lvl5pPr>
            <a:lvl6pPr lvl="5" rtl="0">
              <a:lnSpc>
                <a:spcPct val="100000"/>
              </a:lnSpc>
              <a:spcBef>
                <a:spcPts val="0"/>
              </a:spcBef>
              <a:spcAft>
                <a:spcPts val="0"/>
              </a:spcAft>
              <a:buClr>
                <a:srgbClr val="EFEFEF"/>
              </a:buClr>
              <a:buSzPts val="1400"/>
              <a:buNone/>
              <a:defRPr>
                <a:solidFill>
                  <a:srgbClr val="EFEFEF"/>
                </a:solidFill>
              </a:defRPr>
            </a:lvl6pPr>
            <a:lvl7pPr lvl="6" rtl="0">
              <a:lnSpc>
                <a:spcPct val="100000"/>
              </a:lnSpc>
              <a:spcBef>
                <a:spcPts val="0"/>
              </a:spcBef>
              <a:spcAft>
                <a:spcPts val="0"/>
              </a:spcAft>
              <a:buClr>
                <a:srgbClr val="EFEFEF"/>
              </a:buClr>
              <a:buSzPts val="1400"/>
              <a:buNone/>
              <a:defRPr>
                <a:solidFill>
                  <a:srgbClr val="EFEFEF"/>
                </a:solidFill>
              </a:defRPr>
            </a:lvl7pPr>
            <a:lvl8pPr lvl="7" rtl="0">
              <a:lnSpc>
                <a:spcPct val="100000"/>
              </a:lnSpc>
              <a:spcBef>
                <a:spcPts val="0"/>
              </a:spcBef>
              <a:spcAft>
                <a:spcPts val="0"/>
              </a:spcAft>
              <a:buClr>
                <a:srgbClr val="EFEFEF"/>
              </a:buClr>
              <a:buSzPts val="1400"/>
              <a:buNone/>
              <a:defRPr>
                <a:solidFill>
                  <a:srgbClr val="EFEFEF"/>
                </a:solidFill>
              </a:defRPr>
            </a:lvl8pPr>
            <a:lvl9pPr lvl="8" rtl="0">
              <a:lnSpc>
                <a:spcPct val="100000"/>
              </a:lnSpc>
              <a:spcBef>
                <a:spcPts val="0"/>
              </a:spcBef>
              <a:spcAft>
                <a:spcPts val="0"/>
              </a:spcAft>
              <a:buClr>
                <a:srgbClr val="EFEFEF"/>
              </a:buClr>
              <a:buSzPts val="1400"/>
              <a:buNone/>
              <a:defRPr>
                <a:solidFill>
                  <a:srgbClr val="EFEFEF"/>
                </a:solidFill>
              </a:defRPr>
            </a:lvl9pPr>
          </a:lstStyle>
          <a:p>
            <a:endParaRPr/>
          </a:p>
        </p:txBody>
      </p:sp>
      <p:sp>
        <p:nvSpPr>
          <p:cNvPr id="125" name="Google Shape;125;p13"/>
          <p:cNvSpPr txBox="1">
            <a:spLocks noGrp="1"/>
          </p:cNvSpPr>
          <p:nvPr>
            <p:ph type="title" idx="15" hasCustomPrompt="1"/>
          </p:nvPr>
        </p:nvSpPr>
        <p:spPr>
          <a:xfrm>
            <a:off x="4779828" y="3843538"/>
            <a:ext cx="951000" cy="68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7855B"/>
              </a:buClr>
              <a:buSzPts val="2400"/>
              <a:buNone/>
              <a:defRPr sz="2400">
                <a:solidFill>
                  <a:srgbClr val="F7855B"/>
                </a:solidFill>
              </a:defRPr>
            </a:lvl1pPr>
            <a:lvl2pPr lvl="1" algn="r" rtl="0">
              <a:spcBef>
                <a:spcPts val="0"/>
              </a:spcBef>
              <a:spcAft>
                <a:spcPts val="0"/>
              </a:spcAft>
              <a:buClr>
                <a:srgbClr val="F7855B"/>
              </a:buClr>
              <a:buSzPts val="2400"/>
              <a:buNone/>
              <a:defRPr sz="2400">
                <a:solidFill>
                  <a:srgbClr val="F7855B"/>
                </a:solidFill>
              </a:defRPr>
            </a:lvl2pPr>
            <a:lvl3pPr lvl="2" algn="r" rtl="0">
              <a:spcBef>
                <a:spcPts val="0"/>
              </a:spcBef>
              <a:spcAft>
                <a:spcPts val="0"/>
              </a:spcAft>
              <a:buClr>
                <a:srgbClr val="F7855B"/>
              </a:buClr>
              <a:buSzPts val="2400"/>
              <a:buNone/>
              <a:defRPr sz="2400">
                <a:solidFill>
                  <a:srgbClr val="F7855B"/>
                </a:solidFill>
              </a:defRPr>
            </a:lvl3pPr>
            <a:lvl4pPr lvl="3" algn="r" rtl="0">
              <a:spcBef>
                <a:spcPts val="0"/>
              </a:spcBef>
              <a:spcAft>
                <a:spcPts val="0"/>
              </a:spcAft>
              <a:buClr>
                <a:srgbClr val="F7855B"/>
              </a:buClr>
              <a:buSzPts val="2400"/>
              <a:buNone/>
              <a:defRPr sz="2400">
                <a:solidFill>
                  <a:srgbClr val="F7855B"/>
                </a:solidFill>
              </a:defRPr>
            </a:lvl4pPr>
            <a:lvl5pPr lvl="4" algn="r" rtl="0">
              <a:spcBef>
                <a:spcPts val="0"/>
              </a:spcBef>
              <a:spcAft>
                <a:spcPts val="0"/>
              </a:spcAft>
              <a:buClr>
                <a:srgbClr val="F7855B"/>
              </a:buClr>
              <a:buSzPts val="2400"/>
              <a:buNone/>
              <a:defRPr sz="2400">
                <a:solidFill>
                  <a:srgbClr val="F7855B"/>
                </a:solidFill>
              </a:defRPr>
            </a:lvl5pPr>
            <a:lvl6pPr lvl="5" algn="r" rtl="0">
              <a:spcBef>
                <a:spcPts val="0"/>
              </a:spcBef>
              <a:spcAft>
                <a:spcPts val="0"/>
              </a:spcAft>
              <a:buClr>
                <a:srgbClr val="F7855B"/>
              </a:buClr>
              <a:buSzPts val="2400"/>
              <a:buNone/>
              <a:defRPr sz="2400">
                <a:solidFill>
                  <a:srgbClr val="F7855B"/>
                </a:solidFill>
              </a:defRPr>
            </a:lvl6pPr>
            <a:lvl7pPr lvl="6" algn="r" rtl="0">
              <a:spcBef>
                <a:spcPts val="0"/>
              </a:spcBef>
              <a:spcAft>
                <a:spcPts val="0"/>
              </a:spcAft>
              <a:buClr>
                <a:srgbClr val="F7855B"/>
              </a:buClr>
              <a:buSzPts val="2400"/>
              <a:buNone/>
              <a:defRPr sz="2400">
                <a:solidFill>
                  <a:srgbClr val="F7855B"/>
                </a:solidFill>
              </a:defRPr>
            </a:lvl7pPr>
            <a:lvl8pPr lvl="7" algn="r" rtl="0">
              <a:spcBef>
                <a:spcPts val="0"/>
              </a:spcBef>
              <a:spcAft>
                <a:spcPts val="0"/>
              </a:spcAft>
              <a:buClr>
                <a:srgbClr val="F7855B"/>
              </a:buClr>
              <a:buSzPts val="2400"/>
              <a:buNone/>
              <a:defRPr sz="2400">
                <a:solidFill>
                  <a:srgbClr val="F7855B"/>
                </a:solidFill>
              </a:defRPr>
            </a:lvl8pPr>
            <a:lvl9pPr lvl="8" algn="r" rtl="0">
              <a:spcBef>
                <a:spcPts val="0"/>
              </a:spcBef>
              <a:spcAft>
                <a:spcPts val="0"/>
              </a:spcAft>
              <a:buClr>
                <a:srgbClr val="F7855B"/>
              </a:buClr>
              <a:buSzPts val="2400"/>
              <a:buNone/>
              <a:defRPr sz="2400">
                <a:solidFill>
                  <a:srgbClr val="F7855B"/>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wo Columns">
  <p:cSld name="TITLE_AND_BODY_1_1">
    <p:bg>
      <p:bgPr>
        <a:solidFill>
          <a:srgbClr val="242426"/>
        </a:solidFill>
        <a:effectLst/>
      </p:bgPr>
    </p:bg>
    <p:spTree>
      <p:nvGrpSpPr>
        <p:cNvPr id="1" name="Shape 126"/>
        <p:cNvGrpSpPr/>
        <p:nvPr/>
      </p:nvGrpSpPr>
      <p:grpSpPr>
        <a:xfrm>
          <a:off x="0" y="0"/>
          <a:ext cx="0" cy="0"/>
          <a:chOff x="0" y="0"/>
          <a:chExt cx="0" cy="0"/>
        </a:xfrm>
      </p:grpSpPr>
      <p:sp>
        <p:nvSpPr>
          <p:cNvPr id="127" name="Google Shape;127;p14"/>
          <p:cNvSpPr/>
          <p:nvPr/>
        </p:nvSpPr>
        <p:spPr>
          <a:xfrm>
            <a:off x="-482978" y="227719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p:nvPr/>
        </p:nvSpPr>
        <p:spPr>
          <a:xfrm>
            <a:off x="4983347" y="-1684505"/>
            <a:ext cx="4454530" cy="5143367"/>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43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4"/>
          <p:cNvSpPr/>
          <p:nvPr/>
        </p:nvSpPr>
        <p:spPr>
          <a:xfrm rot="-5400000">
            <a:off x="4476825" y="-1791567"/>
            <a:ext cx="2536500" cy="2411400"/>
          </a:xfrm>
          <a:prstGeom prst="pentagon">
            <a:avLst>
              <a:gd name="hf" fmla="val 105146"/>
              <a:gd name="vf" fmla="val 110557"/>
            </a:avLst>
          </a:prstGeom>
          <a:noFill/>
          <a:ln w="38100" cap="flat" cmpd="sng">
            <a:solidFill>
              <a:srgbClr val="F7855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4"/>
          <p:cNvSpPr/>
          <p:nvPr/>
        </p:nvSpPr>
        <p:spPr>
          <a:xfrm>
            <a:off x="8767875" y="1555363"/>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a:off x="2541150" y="4654388"/>
            <a:ext cx="159442" cy="144919"/>
          </a:xfrm>
          <a:custGeom>
            <a:avLst/>
            <a:gdLst/>
            <a:ahLst/>
            <a:cxnLst/>
            <a:rect l="l" t="t" r="r" b="b"/>
            <a:pathLst>
              <a:path w="5989" h="5444" extrusionOk="0">
                <a:moveTo>
                  <a:pt x="2991" y="1"/>
                </a:moveTo>
                <a:cubicBezTo>
                  <a:pt x="1760" y="1"/>
                  <a:pt x="644" y="843"/>
                  <a:pt x="347" y="2095"/>
                </a:cubicBezTo>
                <a:cubicBezTo>
                  <a:pt x="1" y="3556"/>
                  <a:pt x="904" y="5024"/>
                  <a:pt x="2367" y="5370"/>
                </a:cubicBezTo>
                <a:cubicBezTo>
                  <a:pt x="2578" y="5420"/>
                  <a:pt x="2789" y="5444"/>
                  <a:pt x="2997" y="5444"/>
                </a:cubicBezTo>
                <a:cubicBezTo>
                  <a:pt x="4229" y="5444"/>
                  <a:pt x="5346" y="4601"/>
                  <a:pt x="5642" y="3350"/>
                </a:cubicBezTo>
                <a:cubicBezTo>
                  <a:pt x="5989" y="1887"/>
                  <a:pt x="5085" y="421"/>
                  <a:pt x="3622" y="75"/>
                </a:cubicBezTo>
                <a:cubicBezTo>
                  <a:pt x="3411" y="25"/>
                  <a:pt x="3199" y="1"/>
                  <a:pt x="2991" y="1"/>
                </a:cubicBezTo>
                <a:close/>
              </a:path>
            </a:pathLst>
          </a:custGeom>
          <a:solidFill>
            <a:srgbClr val="F785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rot="1929963">
            <a:off x="-292266" y="1204050"/>
            <a:ext cx="543168" cy="627168"/>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
        <p:nvSpPr>
          <p:cNvPr id="134" name="Google Shape;134;p14"/>
          <p:cNvSpPr txBox="1">
            <a:spLocks noGrp="1"/>
          </p:cNvSpPr>
          <p:nvPr>
            <p:ph type="title" idx="2"/>
          </p:nvPr>
        </p:nvSpPr>
        <p:spPr>
          <a:xfrm>
            <a:off x="3314705" y="3181513"/>
            <a:ext cx="2514600" cy="599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7855B"/>
              </a:buClr>
              <a:buSzPts val="1800"/>
              <a:buNone/>
              <a:defRPr sz="1800">
                <a:solidFill>
                  <a:srgbClr val="F7855B"/>
                </a:solidFill>
              </a:defRPr>
            </a:lvl1pPr>
            <a:lvl2pPr lvl="1" rtl="0">
              <a:spcBef>
                <a:spcPts val="0"/>
              </a:spcBef>
              <a:spcAft>
                <a:spcPts val="0"/>
              </a:spcAft>
              <a:buClr>
                <a:srgbClr val="F7855B"/>
              </a:buClr>
              <a:buSzPts val="1800"/>
              <a:buNone/>
              <a:defRPr sz="1800">
                <a:solidFill>
                  <a:srgbClr val="F7855B"/>
                </a:solidFill>
              </a:defRPr>
            </a:lvl2pPr>
            <a:lvl3pPr lvl="2" rtl="0">
              <a:spcBef>
                <a:spcPts val="0"/>
              </a:spcBef>
              <a:spcAft>
                <a:spcPts val="0"/>
              </a:spcAft>
              <a:buClr>
                <a:srgbClr val="F7855B"/>
              </a:buClr>
              <a:buSzPts val="1800"/>
              <a:buNone/>
              <a:defRPr sz="1800">
                <a:solidFill>
                  <a:srgbClr val="F7855B"/>
                </a:solidFill>
              </a:defRPr>
            </a:lvl3pPr>
            <a:lvl4pPr lvl="3" rtl="0">
              <a:spcBef>
                <a:spcPts val="0"/>
              </a:spcBef>
              <a:spcAft>
                <a:spcPts val="0"/>
              </a:spcAft>
              <a:buClr>
                <a:srgbClr val="F7855B"/>
              </a:buClr>
              <a:buSzPts val="1800"/>
              <a:buNone/>
              <a:defRPr sz="1800">
                <a:solidFill>
                  <a:srgbClr val="F7855B"/>
                </a:solidFill>
              </a:defRPr>
            </a:lvl4pPr>
            <a:lvl5pPr lvl="4" rtl="0">
              <a:spcBef>
                <a:spcPts val="0"/>
              </a:spcBef>
              <a:spcAft>
                <a:spcPts val="0"/>
              </a:spcAft>
              <a:buClr>
                <a:srgbClr val="F7855B"/>
              </a:buClr>
              <a:buSzPts val="1800"/>
              <a:buNone/>
              <a:defRPr sz="1800">
                <a:solidFill>
                  <a:srgbClr val="F7855B"/>
                </a:solidFill>
              </a:defRPr>
            </a:lvl5pPr>
            <a:lvl6pPr lvl="5" rtl="0">
              <a:spcBef>
                <a:spcPts val="0"/>
              </a:spcBef>
              <a:spcAft>
                <a:spcPts val="0"/>
              </a:spcAft>
              <a:buClr>
                <a:srgbClr val="F7855B"/>
              </a:buClr>
              <a:buSzPts val="1800"/>
              <a:buNone/>
              <a:defRPr sz="1800">
                <a:solidFill>
                  <a:srgbClr val="F7855B"/>
                </a:solidFill>
              </a:defRPr>
            </a:lvl6pPr>
            <a:lvl7pPr lvl="6" rtl="0">
              <a:spcBef>
                <a:spcPts val="0"/>
              </a:spcBef>
              <a:spcAft>
                <a:spcPts val="0"/>
              </a:spcAft>
              <a:buClr>
                <a:srgbClr val="F7855B"/>
              </a:buClr>
              <a:buSzPts val="1800"/>
              <a:buNone/>
              <a:defRPr sz="1800">
                <a:solidFill>
                  <a:srgbClr val="F7855B"/>
                </a:solidFill>
              </a:defRPr>
            </a:lvl7pPr>
            <a:lvl8pPr lvl="7" rtl="0">
              <a:spcBef>
                <a:spcPts val="0"/>
              </a:spcBef>
              <a:spcAft>
                <a:spcPts val="0"/>
              </a:spcAft>
              <a:buClr>
                <a:srgbClr val="F7855B"/>
              </a:buClr>
              <a:buSzPts val="1800"/>
              <a:buNone/>
              <a:defRPr sz="1800">
                <a:solidFill>
                  <a:srgbClr val="F7855B"/>
                </a:solidFill>
              </a:defRPr>
            </a:lvl8pPr>
            <a:lvl9pPr lvl="8" rtl="0">
              <a:spcBef>
                <a:spcPts val="0"/>
              </a:spcBef>
              <a:spcAft>
                <a:spcPts val="0"/>
              </a:spcAft>
              <a:buClr>
                <a:srgbClr val="F7855B"/>
              </a:buClr>
              <a:buSzPts val="1800"/>
              <a:buNone/>
              <a:defRPr sz="1800">
                <a:solidFill>
                  <a:srgbClr val="F7855B"/>
                </a:solidFill>
              </a:defRPr>
            </a:lvl9pPr>
          </a:lstStyle>
          <a:p>
            <a:endParaRPr/>
          </a:p>
        </p:txBody>
      </p:sp>
      <p:sp>
        <p:nvSpPr>
          <p:cNvPr id="135" name="Google Shape;135;p14"/>
          <p:cNvSpPr txBox="1">
            <a:spLocks noGrp="1"/>
          </p:cNvSpPr>
          <p:nvPr>
            <p:ph type="subTitle" idx="1"/>
          </p:nvPr>
        </p:nvSpPr>
        <p:spPr>
          <a:xfrm>
            <a:off x="3314705" y="3715037"/>
            <a:ext cx="2514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FEFEF"/>
              </a:buClr>
              <a:buSzPts val="1600"/>
              <a:buNone/>
              <a:defRPr sz="1600">
                <a:solidFill>
                  <a:srgbClr val="EFEFEF"/>
                </a:solidFill>
              </a:defRPr>
            </a:lvl1pPr>
            <a:lvl2pPr lvl="1" rtl="0">
              <a:lnSpc>
                <a:spcPct val="100000"/>
              </a:lnSpc>
              <a:spcBef>
                <a:spcPts val="0"/>
              </a:spcBef>
              <a:spcAft>
                <a:spcPts val="0"/>
              </a:spcAft>
              <a:buClr>
                <a:srgbClr val="EFEFEF"/>
              </a:buClr>
              <a:buSzPts val="1600"/>
              <a:buNone/>
              <a:defRPr sz="1600">
                <a:solidFill>
                  <a:srgbClr val="EFEFEF"/>
                </a:solidFill>
              </a:defRPr>
            </a:lvl2pPr>
            <a:lvl3pPr lvl="2" rtl="0">
              <a:lnSpc>
                <a:spcPct val="100000"/>
              </a:lnSpc>
              <a:spcBef>
                <a:spcPts val="0"/>
              </a:spcBef>
              <a:spcAft>
                <a:spcPts val="0"/>
              </a:spcAft>
              <a:buClr>
                <a:srgbClr val="EFEFEF"/>
              </a:buClr>
              <a:buSzPts val="1600"/>
              <a:buNone/>
              <a:defRPr sz="1600">
                <a:solidFill>
                  <a:srgbClr val="EFEFEF"/>
                </a:solidFill>
              </a:defRPr>
            </a:lvl3pPr>
            <a:lvl4pPr lvl="3" rtl="0">
              <a:lnSpc>
                <a:spcPct val="100000"/>
              </a:lnSpc>
              <a:spcBef>
                <a:spcPts val="0"/>
              </a:spcBef>
              <a:spcAft>
                <a:spcPts val="0"/>
              </a:spcAft>
              <a:buClr>
                <a:srgbClr val="EFEFEF"/>
              </a:buClr>
              <a:buSzPts val="1600"/>
              <a:buNone/>
              <a:defRPr sz="1600">
                <a:solidFill>
                  <a:srgbClr val="EFEFEF"/>
                </a:solidFill>
              </a:defRPr>
            </a:lvl4pPr>
            <a:lvl5pPr lvl="4" rtl="0">
              <a:lnSpc>
                <a:spcPct val="100000"/>
              </a:lnSpc>
              <a:spcBef>
                <a:spcPts val="0"/>
              </a:spcBef>
              <a:spcAft>
                <a:spcPts val="0"/>
              </a:spcAft>
              <a:buClr>
                <a:srgbClr val="EFEFEF"/>
              </a:buClr>
              <a:buSzPts val="1600"/>
              <a:buNone/>
              <a:defRPr sz="1600">
                <a:solidFill>
                  <a:srgbClr val="EFEFEF"/>
                </a:solidFill>
              </a:defRPr>
            </a:lvl5pPr>
            <a:lvl6pPr lvl="5" rtl="0">
              <a:lnSpc>
                <a:spcPct val="100000"/>
              </a:lnSpc>
              <a:spcBef>
                <a:spcPts val="0"/>
              </a:spcBef>
              <a:spcAft>
                <a:spcPts val="0"/>
              </a:spcAft>
              <a:buClr>
                <a:srgbClr val="EFEFEF"/>
              </a:buClr>
              <a:buSzPts val="1600"/>
              <a:buNone/>
              <a:defRPr sz="1600">
                <a:solidFill>
                  <a:srgbClr val="EFEFEF"/>
                </a:solidFill>
              </a:defRPr>
            </a:lvl6pPr>
            <a:lvl7pPr lvl="6" rtl="0">
              <a:lnSpc>
                <a:spcPct val="100000"/>
              </a:lnSpc>
              <a:spcBef>
                <a:spcPts val="0"/>
              </a:spcBef>
              <a:spcAft>
                <a:spcPts val="0"/>
              </a:spcAft>
              <a:buClr>
                <a:srgbClr val="EFEFEF"/>
              </a:buClr>
              <a:buSzPts val="1600"/>
              <a:buNone/>
              <a:defRPr sz="1600">
                <a:solidFill>
                  <a:srgbClr val="EFEFEF"/>
                </a:solidFill>
              </a:defRPr>
            </a:lvl7pPr>
            <a:lvl8pPr lvl="7" rtl="0">
              <a:lnSpc>
                <a:spcPct val="100000"/>
              </a:lnSpc>
              <a:spcBef>
                <a:spcPts val="0"/>
              </a:spcBef>
              <a:spcAft>
                <a:spcPts val="0"/>
              </a:spcAft>
              <a:buClr>
                <a:srgbClr val="EFEFEF"/>
              </a:buClr>
              <a:buSzPts val="1600"/>
              <a:buNone/>
              <a:defRPr sz="1600">
                <a:solidFill>
                  <a:srgbClr val="EFEFEF"/>
                </a:solidFill>
              </a:defRPr>
            </a:lvl8pPr>
            <a:lvl9pPr lvl="8" rtl="0">
              <a:lnSpc>
                <a:spcPct val="100000"/>
              </a:lnSpc>
              <a:spcBef>
                <a:spcPts val="0"/>
              </a:spcBef>
              <a:spcAft>
                <a:spcPts val="0"/>
              </a:spcAft>
              <a:buClr>
                <a:srgbClr val="EFEFEF"/>
              </a:buClr>
              <a:buSzPts val="1600"/>
              <a:buNone/>
              <a:defRPr sz="1600">
                <a:solidFill>
                  <a:srgbClr val="EFEFEF"/>
                </a:solidFill>
              </a:defRPr>
            </a:lvl9pPr>
          </a:lstStyle>
          <a:p>
            <a:endParaRPr/>
          </a:p>
        </p:txBody>
      </p:sp>
      <p:sp>
        <p:nvSpPr>
          <p:cNvPr id="136" name="Google Shape;136;p14"/>
          <p:cNvSpPr txBox="1">
            <a:spLocks noGrp="1"/>
          </p:cNvSpPr>
          <p:nvPr>
            <p:ph type="title" idx="3"/>
          </p:nvPr>
        </p:nvSpPr>
        <p:spPr>
          <a:xfrm>
            <a:off x="3314705" y="1327963"/>
            <a:ext cx="2514600" cy="5997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7855B"/>
              </a:buClr>
              <a:buSzPts val="1800"/>
              <a:buNone/>
              <a:defRPr sz="1800">
                <a:solidFill>
                  <a:srgbClr val="F7855B"/>
                </a:solidFill>
              </a:defRPr>
            </a:lvl1pPr>
            <a:lvl2pPr lvl="1" algn="r" rtl="0">
              <a:spcBef>
                <a:spcPts val="0"/>
              </a:spcBef>
              <a:spcAft>
                <a:spcPts val="0"/>
              </a:spcAft>
              <a:buClr>
                <a:srgbClr val="F7855B"/>
              </a:buClr>
              <a:buSzPts val="1800"/>
              <a:buNone/>
              <a:defRPr sz="1800">
                <a:solidFill>
                  <a:srgbClr val="F7855B"/>
                </a:solidFill>
              </a:defRPr>
            </a:lvl2pPr>
            <a:lvl3pPr lvl="2" algn="r" rtl="0">
              <a:spcBef>
                <a:spcPts val="0"/>
              </a:spcBef>
              <a:spcAft>
                <a:spcPts val="0"/>
              </a:spcAft>
              <a:buClr>
                <a:srgbClr val="F7855B"/>
              </a:buClr>
              <a:buSzPts val="1800"/>
              <a:buNone/>
              <a:defRPr sz="1800">
                <a:solidFill>
                  <a:srgbClr val="F7855B"/>
                </a:solidFill>
              </a:defRPr>
            </a:lvl3pPr>
            <a:lvl4pPr lvl="3" algn="r" rtl="0">
              <a:spcBef>
                <a:spcPts val="0"/>
              </a:spcBef>
              <a:spcAft>
                <a:spcPts val="0"/>
              </a:spcAft>
              <a:buClr>
                <a:srgbClr val="F7855B"/>
              </a:buClr>
              <a:buSzPts val="1800"/>
              <a:buNone/>
              <a:defRPr sz="1800">
                <a:solidFill>
                  <a:srgbClr val="F7855B"/>
                </a:solidFill>
              </a:defRPr>
            </a:lvl4pPr>
            <a:lvl5pPr lvl="4" algn="r" rtl="0">
              <a:spcBef>
                <a:spcPts val="0"/>
              </a:spcBef>
              <a:spcAft>
                <a:spcPts val="0"/>
              </a:spcAft>
              <a:buClr>
                <a:srgbClr val="F7855B"/>
              </a:buClr>
              <a:buSzPts val="1800"/>
              <a:buNone/>
              <a:defRPr sz="1800">
                <a:solidFill>
                  <a:srgbClr val="F7855B"/>
                </a:solidFill>
              </a:defRPr>
            </a:lvl5pPr>
            <a:lvl6pPr lvl="5" algn="r" rtl="0">
              <a:spcBef>
                <a:spcPts val="0"/>
              </a:spcBef>
              <a:spcAft>
                <a:spcPts val="0"/>
              </a:spcAft>
              <a:buClr>
                <a:srgbClr val="F7855B"/>
              </a:buClr>
              <a:buSzPts val="1800"/>
              <a:buNone/>
              <a:defRPr sz="1800">
                <a:solidFill>
                  <a:srgbClr val="F7855B"/>
                </a:solidFill>
              </a:defRPr>
            </a:lvl6pPr>
            <a:lvl7pPr lvl="6" algn="r" rtl="0">
              <a:spcBef>
                <a:spcPts val="0"/>
              </a:spcBef>
              <a:spcAft>
                <a:spcPts val="0"/>
              </a:spcAft>
              <a:buClr>
                <a:srgbClr val="F7855B"/>
              </a:buClr>
              <a:buSzPts val="1800"/>
              <a:buNone/>
              <a:defRPr sz="1800">
                <a:solidFill>
                  <a:srgbClr val="F7855B"/>
                </a:solidFill>
              </a:defRPr>
            </a:lvl7pPr>
            <a:lvl8pPr lvl="7" algn="r" rtl="0">
              <a:spcBef>
                <a:spcPts val="0"/>
              </a:spcBef>
              <a:spcAft>
                <a:spcPts val="0"/>
              </a:spcAft>
              <a:buClr>
                <a:srgbClr val="F7855B"/>
              </a:buClr>
              <a:buSzPts val="1800"/>
              <a:buNone/>
              <a:defRPr sz="1800">
                <a:solidFill>
                  <a:srgbClr val="F7855B"/>
                </a:solidFill>
              </a:defRPr>
            </a:lvl8pPr>
            <a:lvl9pPr lvl="8" algn="r" rtl="0">
              <a:spcBef>
                <a:spcPts val="0"/>
              </a:spcBef>
              <a:spcAft>
                <a:spcPts val="0"/>
              </a:spcAft>
              <a:buClr>
                <a:srgbClr val="F7855B"/>
              </a:buClr>
              <a:buSzPts val="1800"/>
              <a:buNone/>
              <a:defRPr sz="1800">
                <a:solidFill>
                  <a:srgbClr val="F7855B"/>
                </a:solidFill>
              </a:defRPr>
            </a:lvl9pPr>
          </a:lstStyle>
          <a:p>
            <a:endParaRPr/>
          </a:p>
        </p:txBody>
      </p:sp>
      <p:sp>
        <p:nvSpPr>
          <p:cNvPr id="137" name="Google Shape;137;p14"/>
          <p:cNvSpPr txBox="1">
            <a:spLocks noGrp="1"/>
          </p:cNvSpPr>
          <p:nvPr>
            <p:ph type="subTitle" idx="4"/>
          </p:nvPr>
        </p:nvSpPr>
        <p:spPr>
          <a:xfrm>
            <a:off x="3314705" y="1861487"/>
            <a:ext cx="25146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EFEFEF"/>
              </a:buClr>
              <a:buSzPts val="1600"/>
              <a:buNone/>
              <a:defRPr sz="1600">
                <a:solidFill>
                  <a:srgbClr val="EFEFEF"/>
                </a:solidFill>
              </a:defRPr>
            </a:lvl1pPr>
            <a:lvl2pPr lvl="1" algn="r" rtl="0">
              <a:lnSpc>
                <a:spcPct val="100000"/>
              </a:lnSpc>
              <a:spcBef>
                <a:spcPts val="0"/>
              </a:spcBef>
              <a:spcAft>
                <a:spcPts val="0"/>
              </a:spcAft>
              <a:buClr>
                <a:srgbClr val="EFEFEF"/>
              </a:buClr>
              <a:buSzPts val="1600"/>
              <a:buNone/>
              <a:defRPr sz="1600">
                <a:solidFill>
                  <a:srgbClr val="EFEFEF"/>
                </a:solidFill>
              </a:defRPr>
            </a:lvl2pPr>
            <a:lvl3pPr lvl="2" algn="r" rtl="0">
              <a:lnSpc>
                <a:spcPct val="100000"/>
              </a:lnSpc>
              <a:spcBef>
                <a:spcPts val="0"/>
              </a:spcBef>
              <a:spcAft>
                <a:spcPts val="0"/>
              </a:spcAft>
              <a:buClr>
                <a:srgbClr val="EFEFEF"/>
              </a:buClr>
              <a:buSzPts val="1600"/>
              <a:buNone/>
              <a:defRPr sz="1600">
                <a:solidFill>
                  <a:srgbClr val="EFEFEF"/>
                </a:solidFill>
              </a:defRPr>
            </a:lvl3pPr>
            <a:lvl4pPr lvl="3" algn="r" rtl="0">
              <a:lnSpc>
                <a:spcPct val="100000"/>
              </a:lnSpc>
              <a:spcBef>
                <a:spcPts val="0"/>
              </a:spcBef>
              <a:spcAft>
                <a:spcPts val="0"/>
              </a:spcAft>
              <a:buClr>
                <a:srgbClr val="EFEFEF"/>
              </a:buClr>
              <a:buSzPts val="1600"/>
              <a:buNone/>
              <a:defRPr sz="1600">
                <a:solidFill>
                  <a:srgbClr val="EFEFEF"/>
                </a:solidFill>
              </a:defRPr>
            </a:lvl4pPr>
            <a:lvl5pPr lvl="4" algn="r" rtl="0">
              <a:lnSpc>
                <a:spcPct val="100000"/>
              </a:lnSpc>
              <a:spcBef>
                <a:spcPts val="0"/>
              </a:spcBef>
              <a:spcAft>
                <a:spcPts val="0"/>
              </a:spcAft>
              <a:buClr>
                <a:srgbClr val="EFEFEF"/>
              </a:buClr>
              <a:buSzPts val="1600"/>
              <a:buNone/>
              <a:defRPr sz="1600">
                <a:solidFill>
                  <a:srgbClr val="EFEFEF"/>
                </a:solidFill>
              </a:defRPr>
            </a:lvl5pPr>
            <a:lvl6pPr lvl="5" algn="r" rtl="0">
              <a:lnSpc>
                <a:spcPct val="100000"/>
              </a:lnSpc>
              <a:spcBef>
                <a:spcPts val="0"/>
              </a:spcBef>
              <a:spcAft>
                <a:spcPts val="0"/>
              </a:spcAft>
              <a:buClr>
                <a:srgbClr val="EFEFEF"/>
              </a:buClr>
              <a:buSzPts val="1600"/>
              <a:buNone/>
              <a:defRPr sz="1600">
                <a:solidFill>
                  <a:srgbClr val="EFEFEF"/>
                </a:solidFill>
              </a:defRPr>
            </a:lvl6pPr>
            <a:lvl7pPr lvl="6" algn="r" rtl="0">
              <a:lnSpc>
                <a:spcPct val="100000"/>
              </a:lnSpc>
              <a:spcBef>
                <a:spcPts val="0"/>
              </a:spcBef>
              <a:spcAft>
                <a:spcPts val="0"/>
              </a:spcAft>
              <a:buClr>
                <a:srgbClr val="EFEFEF"/>
              </a:buClr>
              <a:buSzPts val="1600"/>
              <a:buNone/>
              <a:defRPr sz="1600">
                <a:solidFill>
                  <a:srgbClr val="EFEFEF"/>
                </a:solidFill>
              </a:defRPr>
            </a:lvl7pPr>
            <a:lvl8pPr lvl="7" algn="r" rtl="0">
              <a:lnSpc>
                <a:spcPct val="100000"/>
              </a:lnSpc>
              <a:spcBef>
                <a:spcPts val="0"/>
              </a:spcBef>
              <a:spcAft>
                <a:spcPts val="0"/>
              </a:spcAft>
              <a:buClr>
                <a:srgbClr val="EFEFEF"/>
              </a:buClr>
              <a:buSzPts val="1600"/>
              <a:buNone/>
              <a:defRPr sz="1600">
                <a:solidFill>
                  <a:srgbClr val="EFEFEF"/>
                </a:solidFill>
              </a:defRPr>
            </a:lvl8pPr>
            <a:lvl9pPr lvl="8" algn="r" rtl="0">
              <a:lnSpc>
                <a:spcPct val="100000"/>
              </a:lnSpc>
              <a:spcBef>
                <a:spcPts val="0"/>
              </a:spcBef>
              <a:spcAft>
                <a:spcPts val="0"/>
              </a:spcAft>
              <a:buClr>
                <a:srgbClr val="EFEFEF"/>
              </a:buClr>
              <a:buSzPts val="1600"/>
              <a:buNone/>
              <a:defRPr sz="1600">
                <a:solidFill>
                  <a:srgbClr val="EFEFE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ext 1">
  <p:cSld name="TITLE_AND_BODY_1_1_1">
    <p:bg>
      <p:bgPr>
        <a:solidFill>
          <a:srgbClr val="242426"/>
        </a:solidFill>
        <a:effectLst/>
      </p:bgPr>
    </p:bg>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EFEFEF"/>
              </a:buClr>
              <a:buSzPts val="2800"/>
              <a:buNone/>
              <a:defRPr>
                <a:solidFill>
                  <a:srgbClr val="EFEFEF"/>
                </a:solidFill>
              </a:defRPr>
            </a:lvl1pPr>
            <a:lvl2pPr lvl="1" rtl="0">
              <a:spcBef>
                <a:spcPts val="0"/>
              </a:spcBef>
              <a:spcAft>
                <a:spcPts val="0"/>
              </a:spcAft>
              <a:buClr>
                <a:srgbClr val="EFEFEF"/>
              </a:buClr>
              <a:buSzPts val="2800"/>
              <a:buNone/>
              <a:defRPr>
                <a:solidFill>
                  <a:srgbClr val="EFEFEF"/>
                </a:solidFill>
              </a:defRPr>
            </a:lvl2pPr>
            <a:lvl3pPr lvl="2" rtl="0">
              <a:spcBef>
                <a:spcPts val="0"/>
              </a:spcBef>
              <a:spcAft>
                <a:spcPts val="0"/>
              </a:spcAft>
              <a:buClr>
                <a:srgbClr val="EFEFEF"/>
              </a:buClr>
              <a:buSzPts val="2800"/>
              <a:buNone/>
              <a:defRPr>
                <a:solidFill>
                  <a:srgbClr val="EFEFEF"/>
                </a:solidFill>
              </a:defRPr>
            </a:lvl3pPr>
            <a:lvl4pPr lvl="3" rtl="0">
              <a:spcBef>
                <a:spcPts val="0"/>
              </a:spcBef>
              <a:spcAft>
                <a:spcPts val="0"/>
              </a:spcAft>
              <a:buClr>
                <a:srgbClr val="EFEFEF"/>
              </a:buClr>
              <a:buSzPts val="2800"/>
              <a:buNone/>
              <a:defRPr>
                <a:solidFill>
                  <a:srgbClr val="EFEFEF"/>
                </a:solidFill>
              </a:defRPr>
            </a:lvl4pPr>
            <a:lvl5pPr lvl="4" rtl="0">
              <a:spcBef>
                <a:spcPts val="0"/>
              </a:spcBef>
              <a:spcAft>
                <a:spcPts val="0"/>
              </a:spcAft>
              <a:buClr>
                <a:srgbClr val="EFEFEF"/>
              </a:buClr>
              <a:buSzPts val="2800"/>
              <a:buNone/>
              <a:defRPr>
                <a:solidFill>
                  <a:srgbClr val="EFEFEF"/>
                </a:solidFill>
              </a:defRPr>
            </a:lvl5pPr>
            <a:lvl6pPr lvl="5" rtl="0">
              <a:spcBef>
                <a:spcPts val="0"/>
              </a:spcBef>
              <a:spcAft>
                <a:spcPts val="0"/>
              </a:spcAft>
              <a:buClr>
                <a:srgbClr val="EFEFEF"/>
              </a:buClr>
              <a:buSzPts val="2800"/>
              <a:buNone/>
              <a:defRPr>
                <a:solidFill>
                  <a:srgbClr val="EFEFEF"/>
                </a:solidFill>
              </a:defRPr>
            </a:lvl6pPr>
            <a:lvl7pPr lvl="6" rtl="0">
              <a:spcBef>
                <a:spcPts val="0"/>
              </a:spcBef>
              <a:spcAft>
                <a:spcPts val="0"/>
              </a:spcAft>
              <a:buClr>
                <a:srgbClr val="EFEFEF"/>
              </a:buClr>
              <a:buSzPts val="2800"/>
              <a:buNone/>
              <a:defRPr>
                <a:solidFill>
                  <a:srgbClr val="EFEFEF"/>
                </a:solidFill>
              </a:defRPr>
            </a:lvl7pPr>
            <a:lvl8pPr lvl="7" rtl="0">
              <a:spcBef>
                <a:spcPts val="0"/>
              </a:spcBef>
              <a:spcAft>
                <a:spcPts val="0"/>
              </a:spcAft>
              <a:buClr>
                <a:srgbClr val="EFEFEF"/>
              </a:buClr>
              <a:buSzPts val="2800"/>
              <a:buNone/>
              <a:defRPr>
                <a:solidFill>
                  <a:srgbClr val="EFEFEF"/>
                </a:solidFill>
              </a:defRPr>
            </a:lvl8pPr>
            <a:lvl9pPr lvl="8" rtl="0">
              <a:spcBef>
                <a:spcPts val="0"/>
              </a:spcBef>
              <a:spcAft>
                <a:spcPts val="0"/>
              </a:spcAft>
              <a:buClr>
                <a:srgbClr val="EFEFEF"/>
              </a:buClr>
              <a:buSzPts val="2800"/>
              <a:buNone/>
              <a:defRPr>
                <a:solidFill>
                  <a:srgbClr val="EFEFEF"/>
                </a:solidFill>
              </a:defRPr>
            </a:lvl9pPr>
          </a:lstStyle>
          <a:p>
            <a:endParaRPr/>
          </a:p>
        </p:txBody>
      </p:sp>
      <p:sp>
        <p:nvSpPr>
          <p:cNvPr id="149" name="Google Shape;149;p16"/>
          <p:cNvSpPr txBox="1">
            <a:spLocks noGrp="1"/>
          </p:cNvSpPr>
          <p:nvPr>
            <p:ph type="title" idx="2"/>
          </p:nvPr>
        </p:nvSpPr>
        <p:spPr>
          <a:xfrm>
            <a:off x="5760229" y="1203450"/>
            <a:ext cx="2274300" cy="5997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Clr>
                <a:srgbClr val="F7855B"/>
              </a:buClr>
              <a:buSzPts val="1800"/>
              <a:buNone/>
              <a:defRPr sz="1800">
                <a:solidFill>
                  <a:srgbClr val="F7855B"/>
                </a:solidFill>
              </a:defRPr>
            </a:lvl2pPr>
            <a:lvl3pPr lvl="2" rtl="0">
              <a:spcBef>
                <a:spcPts val="0"/>
              </a:spcBef>
              <a:spcAft>
                <a:spcPts val="0"/>
              </a:spcAft>
              <a:buClr>
                <a:srgbClr val="F7855B"/>
              </a:buClr>
              <a:buSzPts val="1800"/>
              <a:buNone/>
              <a:defRPr sz="1800">
                <a:solidFill>
                  <a:srgbClr val="F7855B"/>
                </a:solidFill>
              </a:defRPr>
            </a:lvl3pPr>
            <a:lvl4pPr lvl="3" rtl="0">
              <a:spcBef>
                <a:spcPts val="0"/>
              </a:spcBef>
              <a:spcAft>
                <a:spcPts val="0"/>
              </a:spcAft>
              <a:buClr>
                <a:srgbClr val="F7855B"/>
              </a:buClr>
              <a:buSzPts val="1800"/>
              <a:buNone/>
              <a:defRPr sz="1800">
                <a:solidFill>
                  <a:srgbClr val="F7855B"/>
                </a:solidFill>
              </a:defRPr>
            </a:lvl4pPr>
            <a:lvl5pPr lvl="4" rtl="0">
              <a:spcBef>
                <a:spcPts val="0"/>
              </a:spcBef>
              <a:spcAft>
                <a:spcPts val="0"/>
              </a:spcAft>
              <a:buClr>
                <a:srgbClr val="F7855B"/>
              </a:buClr>
              <a:buSzPts val="1800"/>
              <a:buNone/>
              <a:defRPr sz="1800">
                <a:solidFill>
                  <a:srgbClr val="F7855B"/>
                </a:solidFill>
              </a:defRPr>
            </a:lvl5pPr>
            <a:lvl6pPr lvl="5" rtl="0">
              <a:spcBef>
                <a:spcPts val="0"/>
              </a:spcBef>
              <a:spcAft>
                <a:spcPts val="0"/>
              </a:spcAft>
              <a:buClr>
                <a:srgbClr val="F7855B"/>
              </a:buClr>
              <a:buSzPts val="1800"/>
              <a:buNone/>
              <a:defRPr sz="1800">
                <a:solidFill>
                  <a:srgbClr val="F7855B"/>
                </a:solidFill>
              </a:defRPr>
            </a:lvl6pPr>
            <a:lvl7pPr lvl="6" rtl="0">
              <a:spcBef>
                <a:spcPts val="0"/>
              </a:spcBef>
              <a:spcAft>
                <a:spcPts val="0"/>
              </a:spcAft>
              <a:buClr>
                <a:srgbClr val="F7855B"/>
              </a:buClr>
              <a:buSzPts val="1800"/>
              <a:buNone/>
              <a:defRPr sz="1800">
                <a:solidFill>
                  <a:srgbClr val="F7855B"/>
                </a:solidFill>
              </a:defRPr>
            </a:lvl7pPr>
            <a:lvl8pPr lvl="7" rtl="0">
              <a:spcBef>
                <a:spcPts val="0"/>
              </a:spcBef>
              <a:spcAft>
                <a:spcPts val="0"/>
              </a:spcAft>
              <a:buClr>
                <a:srgbClr val="F7855B"/>
              </a:buClr>
              <a:buSzPts val="1800"/>
              <a:buNone/>
              <a:defRPr sz="1800">
                <a:solidFill>
                  <a:srgbClr val="F7855B"/>
                </a:solidFill>
              </a:defRPr>
            </a:lvl8pPr>
            <a:lvl9pPr lvl="8" rtl="0">
              <a:spcBef>
                <a:spcPts val="0"/>
              </a:spcBef>
              <a:spcAft>
                <a:spcPts val="0"/>
              </a:spcAft>
              <a:buClr>
                <a:srgbClr val="F7855B"/>
              </a:buClr>
              <a:buSzPts val="1800"/>
              <a:buNone/>
              <a:defRPr sz="1800">
                <a:solidFill>
                  <a:srgbClr val="F7855B"/>
                </a:solidFill>
              </a:defRPr>
            </a:lvl9pPr>
          </a:lstStyle>
          <a:p>
            <a:endParaRPr/>
          </a:p>
        </p:txBody>
      </p:sp>
      <p:sp>
        <p:nvSpPr>
          <p:cNvPr id="150" name="Google Shape;150;p16"/>
          <p:cNvSpPr txBox="1">
            <a:spLocks noGrp="1"/>
          </p:cNvSpPr>
          <p:nvPr>
            <p:ph type="subTitle" idx="1"/>
          </p:nvPr>
        </p:nvSpPr>
        <p:spPr>
          <a:xfrm>
            <a:off x="5760225" y="1889344"/>
            <a:ext cx="2274300" cy="150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FEFEF"/>
              </a:buClr>
              <a:buSzPts val="1600"/>
              <a:buNone/>
              <a:defRPr sz="1600">
                <a:solidFill>
                  <a:srgbClr val="EFEFEF"/>
                </a:solidFill>
              </a:defRPr>
            </a:lvl1pPr>
            <a:lvl2pPr lvl="1" rtl="0">
              <a:lnSpc>
                <a:spcPct val="100000"/>
              </a:lnSpc>
              <a:spcBef>
                <a:spcPts val="0"/>
              </a:spcBef>
              <a:spcAft>
                <a:spcPts val="0"/>
              </a:spcAft>
              <a:buClr>
                <a:srgbClr val="EFEFEF"/>
              </a:buClr>
              <a:buSzPts val="1600"/>
              <a:buNone/>
              <a:defRPr sz="1600">
                <a:solidFill>
                  <a:srgbClr val="EFEFEF"/>
                </a:solidFill>
              </a:defRPr>
            </a:lvl2pPr>
            <a:lvl3pPr lvl="2" rtl="0">
              <a:lnSpc>
                <a:spcPct val="100000"/>
              </a:lnSpc>
              <a:spcBef>
                <a:spcPts val="0"/>
              </a:spcBef>
              <a:spcAft>
                <a:spcPts val="0"/>
              </a:spcAft>
              <a:buClr>
                <a:srgbClr val="EFEFEF"/>
              </a:buClr>
              <a:buSzPts val="1600"/>
              <a:buNone/>
              <a:defRPr sz="1600">
                <a:solidFill>
                  <a:srgbClr val="EFEFEF"/>
                </a:solidFill>
              </a:defRPr>
            </a:lvl3pPr>
            <a:lvl4pPr lvl="3" rtl="0">
              <a:lnSpc>
                <a:spcPct val="100000"/>
              </a:lnSpc>
              <a:spcBef>
                <a:spcPts val="0"/>
              </a:spcBef>
              <a:spcAft>
                <a:spcPts val="0"/>
              </a:spcAft>
              <a:buClr>
                <a:srgbClr val="EFEFEF"/>
              </a:buClr>
              <a:buSzPts val="1600"/>
              <a:buNone/>
              <a:defRPr sz="1600">
                <a:solidFill>
                  <a:srgbClr val="EFEFEF"/>
                </a:solidFill>
              </a:defRPr>
            </a:lvl4pPr>
            <a:lvl5pPr lvl="4" rtl="0">
              <a:lnSpc>
                <a:spcPct val="100000"/>
              </a:lnSpc>
              <a:spcBef>
                <a:spcPts val="0"/>
              </a:spcBef>
              <a:spcAft>
                <a:spcPts val="0"/>
              </a:spcAft>
              <a:buClr>
                <a:srgbClr val="EFEFEF"/>
              </a:buClr>
              <a:buSzPts val="1600"/>
              <a:buNone/>
              <a:defRPr sz="1600">
                <a:solidFill>
                  <a:srgbClr val="EFEFEF"/>
                </a:solidFill>
              </a:defRPr>
            </a:lvl5pPr>
            <a:lvl6pPr lvl="5" rtl="0">
              <a:lnSpc>
                <a:spcPct val="100000"/>
              </a:lnSpc>
              <a:spcBef>
                <a:spcPts val="0"/>
              </a:spcBef>
              <a:spcAft>
                <a:spcPts val="0"/>
              </a:spcAft>
              <a:buClr>
                <a:srgbClr val="EFEFEF"/>
              </a:buClr>
              <a:buSzPts val="1600"/>
              <a:buNone/>
              <a:defRPr sz="1600">
                <a:solidFill>
                  <a:srgbClr val="EFEFEF"/>
                </a:solidFill>
              </a:defRPr>
            </a:lvl6pPr>
            <a:lvl7pPr lvl="6" rtl="0">
              <a:lnSpc>
                <a:spcPct val="100000"/>
              </a:lnSpc>
              <a:spcBef>
                <a:spcPts val="0"/>
              </a:spcBef>
              <a:spcAft>
                <a:spcPts val="0"/>
              </a:spcAft>
              <a:buClr>
                <a:srgbClr val="EFEFEF"/>
              </a:buClr>
              <a:buSzPts val="1600"/>
              <a:buNone/>
              <a:defRPr sz="1600">
                <a:solidFill>
                  <a:srgbClr val="EFEFEF"/>
                </a:solidFill>
              </a:defRPr>
            </a:lvl7pPr>
            <a:lvl8pPr lvl="7" rtl="0">
              <a:lnSpc>
                <a:spcPct val="100000"/>
              </a:lnSpc>
              <a:spcBef>
                <a:spcPts val="0"/>
              </a:spcBef>
              <a:spcAft>
                <a:spcPts val="0"/>
              </a:spcAft>
              <a:buClr>
                <a:srgbClr val="EFEFEF"/>
              </a:buClr>
              <a:buSzPts val="1600"/>
              <a:buNone/>
              <a:defRPr sz="1600">
                <a:solidFill>
                  <a:srgbClr val="EFEFEF"/>
                </a:solidFill>
              </a:defRPr>
            </a:lvl8pPr>
            <a:lvl9pPr lvl="8" rtl="0">
              <a:lnSpc>
                <a:spcPct val="100000"/>
              </a:lnSpc>
              <a:spcBef>
                <a:spcPts val="0"/>
              </a:spcBef>
              <a:spcAft>
                <a:spcPts val="0"/>
              </a:spcAft>
              <a:buClr>
                <a:srgbClr val="EFEFEF"/>
              </a:buClr>
              <a:buSzPts val="1600"/>
              <a:buNone/>
              <a:defRPr sz="1600">
                <a:solidFill>
                  <a:srgbClr val="EFEFE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27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24242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0550" y="445025"/>
            <a:ext cx="8121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1pPr>
            <a:lvl2pPr lvl="1">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2pPr>
            <a:lvl3pPr lvl="2">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3pPr>
            <a:lvl4pPr lvl="3">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4pPr>
            <a:lvl5pPr lvl="4">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5pPr>
            <a:lvl6pPr lvl="5">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6pPr>
            <a:lvl7pPr lvl="6">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7pPr>
            <a:lvl8pPr lvl="7">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8pPr>
            <a:lvl9pPr lvl="8">
              <a:spcBef>
                <a:spcPts val="0"/>
              </a:spcBef>
              <a:spcAft>
                <a:spcPts val="0"/>
              </a:spcAft>
              <a:buClr>
                <a:schemeClr val="lt2"/>
              </a:buClr>
              <a:buSzPts val="2800"/>
              <a:buFont typeface="Anton"/>
              <a:buNone/>
              <a:defRPr sz="2800">
                <a:solidFill>
                  <a:schemeClr val="lt2"/>
                </a:solidFill>
                <a:latin typeface="Anton"/>
                <a:ea typeface="Anton"/>
                <a:cs typeface="Anton"/>
                <a:sym typeface="Anton"/>
              </a:defRPr>
            </a:lvl9pPr>
          </a:lstStyle>
          <a:p>
            <a:endParaRPr/>
          </a:p>
        </p:txBody>
      </p:sp>
      <p:sp>
        <p:nvSpPr>
          <p:cNvPr id="7" name="Google Shape;7;p1"/>
          <p:cNvSpPr txBox="1">
            <a:spLocks noGrp="1"/>
          </p:cNvSpPr>
          <p:nvPr>
            <p:ph type="body" idx="1"/>
          </p:nvPr>
        </p:nvSpPr>
        <p:spPr>
          <a:xfrm>
            <a:off x="710550" y="1152475"/>
            <a:ext cx="8121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6" r:id="rId4"/>
    <p:sldLayoutId id="2147483658" r:id="rId5"/>
    <p:sldLayoutId id="2147483659" r:id="rId6"/>
    <p:sldLayoutId id="2147483660" r:id="rId7"/>
    <p:sldLayoutId id="2147483662" r:id="rId8"/>
    <p:sldLayoutId id="2147483674" r:id="rId9"/>
    <p:sldLayoutId id="2147483675" r:id="rId10"/>
    <p:sldLayoutId id="2147483676" r:id="rId11"/>
    <p:sldLayoutId id="2147483677" r:id="rId12"/>
    <p:sldLayoutId id="2147483678" r:id="rId13"/>
    <p:sldLayoutId id="2147483681" r:id="rId14"/>
    <p:sldLayoutId id="2147483682" r:id="rId15"/>
    <p:sldLayoutId id="2147483683" r:id="rId16"/>
    <p:sldLayoutId id="2147483684" r:id="rId17"/>
    <p:sldLayoutId id="2147483685" r:id="rId18"/>
    <p:sldLayoutId id="2147483686" r:id="rId19"/>
    <p:sldLayoutId id="214748368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chart" Target="../charts/char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slide" Target="slide34.xml"/><Relationship Id="rId7"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9.xml"/><Relationship Id="rId5" Type="http://schemas.openxmlformats.org/officeDocument/2006/relationships/slide" Target="slide76.xml"/><Relationship Id="rId4" Type="http://schemas.openxmlformats.org/officeDocument/2006/relationships/slide" Target="slide4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chart" Target="../charts/chart10.xml"/><Relationship Id="rId7"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chart" Target="../charts/chart15.xml"/><Relationship Id="rId4" Type="http://schemas.openxmlformats.org/officeDocument/2006/relationships/chart" Target="../charts/chart14.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chart" Target="../charts/chart18.xml"/><Relationship Id="rId5" Type="http://schemas.openxmlformats.org/officeDocument/2006/relationships/chart" Target="../charts/chart17.xml"/><Relationship Id="rId4" Type="http://schemas.openxmlformats.org/officeDocument/2006/relationships/chart" Target="../charts/chart16.xml"/></Relationships>
</file>

<file path=ppt/slides/_rels/slide52.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chart" Target="../charts/chart21.xml"/><Relationship Id="rId4" Type="http://schemas.openxmlformats.org/officeDocument/2006/relationships/chart" Target="../charts/chart20.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0.jpg"/><Relationship Id="rId2" Type="http://schemas.openxmlformats.org/officeDocument/2006/relationships/notesSlide" Target="../notesSlides/notesSlide48.xml"/><Relationship Id="rId1" Type="http://schemas.openxmlformats.org/officeDocument/2006/relationships/slideLayout" Target="../slideLayouts/slideLayout16.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54.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chart" Target="../charts/chart27.xml"/><Relationship Id="rId4" Type="http://schemas.openxmlformats.org/officeDocument/2006/relationships/chart" Target="../charts/chart26.xml"/></Relationships>
</file>

<file path=ppt/slides/_rels/slide55.xml.rels><?xml version="1.0" encoding="UTF-8" standalone="yes"?>
<Relationships xmlns="http://schemas.openxmlformats.org/package/2006/relationships"><Relationship Id="rId3" Type="http://schemas.openxmlformats.org/officeDocument/2006/relationships/chart" Target="../charts/chart28.xml"/><Relationship Id="rId7"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6.xml"/><Relationship Id="rId6" Type="http://schemas.openxmlformats.org/officeDocument/2006/relationships/chart" Target="../charts/chart30.xml"/><Relationship Id="rId5" Type="http://schemas.openxmlformats.org/officeDocument/2006/relationships/chart" Target="../charts/chart29.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chart" Target="../charts/chart33.xml"/><Relationship Id="rId4" Type="http://schemas.openxmlformats.org/officeDocument/2006/relationships/chart" Target="../charts/chart3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g"/><Relationship Id="rId2" Type="http://schemas.openxmlformats.org/officeDocument/2006/relationships/notesSlide" Target="../notesSlides/notesSlide52.xml"/><Relationship Id="rId1" Type="http://schemas.openxmlformats.org/officeDocument/2006/relationships/slideLayout" Target="../slideLayouts/slideLayout16.xml"/><Relationship Id="rId6" Type="http://schemas.openxmlformats.org/officeDocument/2006/relationships/chart" Target="../charts/chart36.xml"/><Relationship Id="rId5" Type="http://schemas.openxmlformats.org/officeDocument/2006/relationships/chart" Target="../charts/chart35.xml"/><Relationship Id="rId4" Type="http://schemas.openxmlformats.org/officeDocument/2006/relationships/chart" Target="../charts/chart34.xml"/></Relationships>
</file>

<file path=ppt/slides/_rels/slide5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53.xml"/><Relationship Id="rId1" Type="http://schemas.openxmlformats.org/officeDocument/2006/relationships/slideLayout" Target="../slideLayouts/slideLayout8.xml"/><Relationship Id="rId5" Type="http://schemas.openxmlformats.org/officeDocument/2006/relationships/chart" Target="../charts/chart39.xml"/><Relationship Id="rId4" Type="http://schemas.openxmlformats.org/officeDocument/2006/relationships/chart" Target="../charts/chart3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3.jpg"/><Relationship Id="rId2" Type="http://schemas.openxmlformats.org/officeDocument/2006/relationships/notesSlide" Target="../notesSlides/notesSlide54.xml"/><Relationship Id="rId1" Type="http://schemas.openxmlformats.org/officeDocument/2006/relationships/slideLayout" Target="../slideLayouts/slideLayout16.xml"/><Relationship Id="rId6" Type="http://schemas.openxmlformats.org/officeDocument/2006/relationships/chart" Target="../charts/chart42.xml"/><Relationship Id="rId5" Type="http://schemas.openxmlformats.org/officeDocument/2006/relationships/chart" Target="../charts/chart41.xml"/><Relationship Id="rId4" Type="http://schemas.openxmlformats.org/officeDocument/2006/relationships/chart" Target="../charts/chart40.xml"/></Relationships>
</file>

<file path=ppt/slides/_rels/slide61.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chart" Target="../charts/chart45.xml"/><Relationship Id="rId4" Type="http://schemas.openxmlformats.org/officeDocument/2006/relationships/chart" Target="../charts/chart4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chart" Target="../charts/chart46.xml"/><Relationship Id="rId7" Type="http://schemas.openxmlformats.org/officeDocument/2006/relationships/image" Target="../media/image44.jpg"/><Relationship Id="rId2" Type="http://schemas.openxmlformats.org/officeDocument/2006/relationships/notesSlide" Target="../notesSlides/notesSlide56.xml"/><Relationship Id="rId1" Type="http://schemas.openxmlformats.org/officeDocument/2006/relationships/slideLayout" Target="../slideLayouts/slideLayout16.xml"/><Relationship Id="rId6" Type="http://schemas.openxmlformats.org/officeDocument/2006/relationships/chart" Target="../charts/chart48.xml"/><Relationship Id="rId5" Type="http://schemas.openxmlformats.org/officeDocument/2006/relationships/chart" Target="../charts/chart47.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57.xml"/><Relationship Id="rId1" Type="http://schemas.openxmlformats.org/officeDocument/2006/relationships/slideLayout" Target="../slideLayouts/slideLayout8.xml"/><Relationship Id="rId5" Type="http://schemas.openxmlformats.org/officeDocument/2006/relationships/chart" Target="../charts/chart51.xml"/><Relationship Id="rId4" Type="http://schemas.openxmlformats.org/officeDocument/2006/relationships/chart" Target="../charts/chart50.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5.jpg"/><Relationship Id="rId2" Type="http://schemas.openxmlformats.org/officeDocument/2006/relationships/notesSlide" Target="../notesSlides/notesSlide58.xml"/><Relationship Id="rId1" Type="http://schemas.openxmlformats.org/officeDocument/2006/relationships/slideLayout" Target="../slideLayouts/slideLayout16.xml"/><Relationship Id="rId6" Type="http://schemas.openxmlformats.org/officeDocument/2006/relationships/chart" Target="../charts/chart54.xml"/><Relationship Id="rId5" Type="http://schemas.openxmlformats.org/officeDocument/2006/relationships/chart" Target="../charts/chart53.xml"/><Relationship Id="rId4" Type="http://schemas.openxmlformats.org/officeDocument/2006/relationships/chart" Target="../charts/chart52.xml"/></Relationships>
</file>

<file path=ppt/slides/_rels/slide66.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59.xml"/><Relationship Id="rId1" Type="http://schemas.openxmlformats.org/officeDocument/2006/relationships/slideLayout" Target="../slideLayouts/slideLayout8.xml"/><Relationship Id="rId5" Type="http://schemas.openxmlformats.org/officeDocument/2006/relationships/chart" Target="../charts/chart57.xml"/><Relationship Id="rId4" Type="http://schemas.openxmlformats.org/officeDocument/2006/relationships/chart" Target="../charts/chart5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chart" Target="../charts/chart58.xml"/><Relationship Id="rId7" Type="http://schemas.openxmlformats.org/officeDocument/2006/relationships/chart" Target="../charts/chart61.xml"/><Relationship Id="rId2" Type="http://schemas.openxmlformats.org/officeDocument/2006/relationships/notesSlide" Target="../notesSlides/notesSlide60.xml"/><Relationship Id="rId1" Type="http://schemas.openxmlformats.org/officeDocument/2006/relationships/slideLayout" Target="../slideLayouts/slideLayout16.xml"/><Relationship Id="rId6" Type="http://schemas.openxmlformats.org/officeDocument/2006/relationships/chart" Target="../charts/chart60.xml"/><Relationship Id="rId5" Type="http://schemas.openxmlformats.org/officeDocument/2006/relationships/chart" Target="../charts/chart59.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61.xml"/><Relationship Id="rId1" Type="http://schemas.openxmlformats.org/officeDocument/2006/relationships/slideLayout" Target="../slideLayouts/slideLayout8.xml"/><Relationship Id="rId5" Type="http://schemas.openxmlformats.org/officeDocument/2006/relationships/chart" Target="../charts/chart64.xml"/><Relationship Id="rId4" Type="http://schemas.openxmlformats.org/officeDocument/2006/relationships/chart" Target="../charts/chart6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chart" Target="../charts/chart65.xml"/><Relationship Id="rId7" Type="http://schemas.openxmlformats.org/officeDocument/2006/relationships/chart" Target="../charts/chart68.xml"/><Relationship Id="rId2" Type="http://schemas.openxmlformats.org/officeDocument/2006/relationships/notesSlide" Target="../notesSlides/notesSlide62.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chart" Target="../charts/chart67.xml"/><Relationship Id="rId4" Type="http://schemas.openxmlformats.org/officeDocument/2006/relationships/chart" Target="../charts/chart66.xml"/></Relationships>
</file>

<file path=ppt/slides/_rels/slide71.xml.rels><?xml version="1.0" encoding="UTF-8" standalone="yes"?>
<Relationships xmlns="http://schemas.openxmlformats.org/package/2006/relationships"><Relationship Id="rId3" Type="http://schemas.openxmlformats.org/officeDocument/2006/relationships/chart" Target="../charts/chart69.xml"/><Relationship Id="rId2" Type="http://schemas.openxmlformats.org/officeDocument/2006/relationships/notesSlide" Target="../notesSlides/notesSlide63.xml"/><Relationship Id="rId1" Type="http://schemas.openxmlformats.org/officeDocument/2006/relationships/slideLayout" Target="../slideLayouts/slideLayout8.xml"/><Relationship Id="rId5" Type="http://schemas.openxmlformats.org/officeDocument/2006/relationships/chart" Target="../charts/chart71.xml"/><Relationship Id="rId4" Type="http://schemas.openxmlformats.org/officeDocument/2006/relationships/chart" Target="../charts/chart70.xml"/></Relationships>
</file>

<file path=ppt/slides/_rels/slide72.xml.rels><?xml version="1.0" encoding="UTF-8" standalone="yes"?>
<Relationships xmlns="http://schemas.openxmlformats.org/package/2006/relationships"><Relationship Id="rId8" Type="http://schemas.openxmlformats.org/officeDocument/2006/relationships/chart" Target="../charts/chart75.xml"/><Relationship Id="rId3" Type="http://schemas.openxmlformats.org/officeDocument/2006/relationships/image" Target="../media/image38.png"/><Relationship Id="rId7" Type="http://schemas.openxmlformats.org/officeDocument/2006/relationships/image" Target="../media/image48.jpg"/><Relationship Id="rId2" Type="http://schemas.openxmlformats.org/officeDocument/2006/relationships/notesSlide" Target="../notesSlides/notesSlide64.xml"/><Relationship Id="rId1" Type="http://schemas.openxmlformats.org/officeDocument/2006/relationships/slideLayout" Target="../slideLayouts/slideLayout16.xml"/><Relationship Id="rId6" Type="http://schemas.openxmlformats.org/officeDocument/2006/relationships/chart" Target="../charts/chart74.xml"/><Relationship Id="rId5" Type="http://schemas.openxmlformats.org/officeDocument/2006/relationships/chart" Target="../charts/chart73.xml"/><Relationship Id="rId4" Type="http://schemas.openxmlformats.org/officeDocument/2006/relationships/chart" Target="../charts/chart72.xml"/></Relationships>
</file>

<file path=ppt/slides/_rels/slide73.xml.rels><?xml version="1.0" encoding="UTF-8" standalone="yes"?>
<Relationships xmlns="http://schemas.openxmlformats.org/package/2006/relationships"><Relationship Id="rId3" Type="http://schemas.openxmlformats.org/officeDocument/2006/relationships/chart" Target="../charts/chart76.xml"/><Relationship Id="rId2" Type="http://schemas.openxmlformats.org/officeDocument/2006/relationships/notesSlide" Target="../notesSlides/notesSlide65.xml"/><Relationship Id="rId1" Type="http://schemas.openxmlformats.org/officeDocument/2006/relationships/slideLayout" Target="../slideLayouts/slideLayout8.xml"/><Relationship Id="rId5" Type="http://schemas.openxmlformats.org/officeDocument/2006/relationships/chart" Target="../charts/chart78.xml"/><Relationship Id="rId4" Type="http://schemas.openxmlformats.org/officeDocument/2006/relationships/chart" Target="../charts/chart77.xml"/></Relationships>
</file>

<file path=ppt/slides/_rels/slide74.xml.rels><?xml version="1.0" encoding="UTF-8" standalone="yes"?>
<Relationships xmlns="http://schemas.openxmlformats.org/package/2006/relationships"><Relationship Id="rId8" Type="http://schemas.openxmlformats.org/officeDocument/2006/relationships/chart" Target="../charts/chart82.xml"/><Relationship Id="rId3" Type="http://schemas.openxmlformats.org/officeDocument/2006/relationships/image" Target="../media/image38.png"/><Relationship Id="rId7" Type="http://schemas.openxmlformats.org/officeDocument/2006/relationships/image" Target="../media/image49.jpg"/><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chart" Target="../charts/chart81.xml"/><Relationship Id="rId5" Type="http://schemas.openxmlformats.org/officeDocument/2006/relationships/chart" Target="../charts/chart80.xml"/><Relationship Id="rId4" Type="http://schemas.openxmlformats.org/officeDocument/2006/relationships/chart" Target="../charts/chart79.xml"/></Relationships>
</file>

<file path=ppt/slides/_rels/slide75.xml.rels><?xml version="1.0" encoding="UTF-8" standalone="yes"?>
<Relationships xmlns="http://schemas.openxmlformats.org/package/2006/relationships"><Relationship Id="rId3" Type="http://schemas.openxmlformats.org/officeDocument/2006/relationships/chart" Target="../charts/chart83.xml"/><Relationship Id="rId2" Type="http://schemas.openxmlformats.org/officeDocument/2006/relationships/notesSlide" Target="../notesSlides/notesSlide67.xml"/><Relationship Id="rId1" Type="http://schemas.openxmlformats.org/officeDocument/2006/relationships/slideLayout" Target="../slideLayouts/slideLayout8.xml"/><Relationship Id="rId5" Type="http://schemas.openxmlformats.org/officeDocument/2006/relationships/chart" Target="../charts/chart85.xml"/><Relationship Id="rId4" Type="http://schemas.openxmlformats.org/officeDocument/2006/relationships/chart" Target="../charts/chart8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0.xml"/><Relationship Id="rId1" Type="http://schemas.openxmlformats.org/officeDocument/2006/relationships/slideLayout" Target="../slideLayouts/slideLayout8.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slide" Target="slide64.xml"/></Relationships>
</file>

<file path=ppt/slides/_rels/slide8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7"/>
        <p:cNvGrpSpPr/>
        <p:nvPr/>
      </p:nvGrpSpPr>
      <p:grpSpPr>
        <a:xfrm>
          <a:off x="0" y="0"/>
          <a:ext cx="0" cy="0"/>
          <a:chOff x="0" y="0"/>
          <a:chExt cx="0" cy="0"/>
        </a:xfrm>
      </p:grpSpPr>
      <p:sp>
        <p:nvSpPr>
          <p:cNvPr id="308" name="Google Shape;308;p35"/>
          <p:cNvSpPr txBox="1">
            <a:spLocks noGrp="1"/>
          </p:cNvSpPr>
          <p:nvPr>
            <p:ph type="ctrTitle"/>
          </p:nvPr>
        </p:nvSpPr>
        <p:spPr>
          <a:xfrm>
            <a:off x="517325" y="266700"/>
            <a:ext cx="3619800" cy="343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500" dirty="0">
                <a:solidFill>
                  <a:srgbClr val="EFEFEF"/>
                </a:solidFill>
              </a:rPr>
              <a:t>CARDIO</a:t>
            </a:r>
            <a:br>
              <a:rPr lang="en" sz="6500" dirty="0">
                <a:solidFill>
                  <a:srgbClr val="EFEFEF"/>
                </a:solidFill>
              </a:rPr>
            </a:br>
            <a:r>
              <a:rPr lang="en" sz="6500" dirty="0">
                <a:solidFill>
                  <a:srgbClr val="EFEFEF"/>
                </a:solidFill>
              </a:rPr>
              <a:t>GOOD</a:t>
            </a:r>
            <a:br>
              <a:rPr lang="en" sz="6500" dirty="0">
                <a:solidFill>
                  <a:srgbClr val="EFEFEF"/>
                </a:solidFill>
              </a:rPr>
            </a:br>
            <a:r>
              <a:rPr lang="en" sz="6500" dirty="0">
                <a:solidFill>
                  <a:srgbClr val="EFEFEF"/>
                </a:solidFill>
              </a:rPr>
              <a:t>FITNESS</a:t>
            </a:r>
            <a:endParaRPr sz="6500" dirty="0">
              <a:solidFill>
                <a:srgbClr val="EFEFEF"/>
              </a:solidFill>
            </a:endParaRPr>
          </a:p>
        </p:txBody>
      </p:sp>
      <p:sp>
        <p:nvSpPr>
          <p:cNvPr id="309" name="Google Shape;309;p35"/>
          <p:cNvSpPr txBox="1">
            <a:spLocks noGrp="1"/>
          </p:cNvSpPr>
          <p:nvPr>
            <p:ph type="subTitle" idx="1"/>
          </p:nvPr>
        </p:nvSpPr>
        <p:spPr>
          <a:xfrm>
            <a:off x="441125" y="3497100"/>
            <a:ext cx="36960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Analysis of Company’s Treadmill Products</a:t>
            </a:r>
            <a:endParaRPr dirty="0">
              <a:solidFill>
                <a:srgbClr val="EFEFE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Top |ndicators by Product</a:t>
            </a:r>
            <a:endParaRPr dirty="0"/>
          </a:p>
        </p:txBody>
      </p:sp>
      <p:grpSp>
        <p:nvGrpSpPr>
          <p:cNvPr id="494" name="Google Shape;494;p48"/>
          <p:cNvGrpSpPr/>
          <p:nvPr/>
        </p:nvGrpSpPr>
        <p:grpSpPr>
          <a:xfrm>
            <a:off x="1431901" y="1472996"/>
            <a:ext cx="1682272" cy="3181065"/>
            <a:chOff x="2422275" y="238125"/>
            <a:chExt cx="2767350" cy="5232875"/>
          </a:xfrm>
        </p:grpSpPr>
        <p:sp>
          <p:nvSpPr>
            <p:cNvPr id="495" name="Google Shape;495;p48"/>
            <p:cNvSpPr/>
            <p:nvPr/>
          </p:nvSpPr>
          <p:spPr>
            <a:xfrm>
              <a:off x="2422275" y="238125"/>
              <a:ext cx="2767350" cy="5232875"/>
            </a:xfrm>
            <a:custGeom>
              <a:avLst/>
              <a:gdLst/>
              <a:ahLst/>
              <a:cxnLst/>
              <a:rect l="l" t="t" r="r" b="b"/>
              <a:pathLst>
                <a:path w="110694" h="209315" extrusionOk="0">
                  <a:moveTo>
                    <a:pt x="3584" y="0"/>
                  </a:moveTo>
                  <a:cubicBezTo>
                    <a:pt x="1586" y="0"/>
                    <a:pt x="0" y="1586"/>
                    <a:pt x="0" y="3584"/>
                  </a:cubicBezTo>
                  <a:lnTo>
                    <a:pt x="0" y="205731"/>
                  </a:lnTo>
                  <a:cubicBezTo>
                    <a:pt x="0" y="207729"/>
                    <a:pt x="1586" y="209315"/>
                    <a:pt x="3584" y="209315"/>
                  </a:cubicBezTo>
                  <a:lnTo>
                    <a:pt x="107110" y="209315"/>
                  </a:lnTo>
                  <a:cubicBezTo>
                    <a:pt x="109107" y="209315"/>
                    <a:pt x="110694" y="207729"/>
                    <a:pt x="110694" y="205731"/>
                  </a:cubicBezTo>
                  <a:lnTo>
                    <a:pt x="110694" y="3584"/>
                  </a:lnTo>
                  <a:cubicBezTo>
                    <a:pt x="110694" y="1586"/>
                    <a:pt x="109107" y="0"/>
                    <a:pt x="107110" y="0"/>
                  </a:cubicBezTo>
                  <a:close/>
                </a:path>
              </a:pathLst>
            </a:custGeom>
            <a:solidFill>
              <a:schemeClr val="lt2"/>
            </a:solidFill>
            <a:ln w="9525" cap="flat" cmpd="sng">
              <a:solidFill>
                <a:srgbClr val="2424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2422275" y="238125"/>
              <a:ext cx="2767350" cy="2914225"/>
            </a:xfrm>
            <a:custGeom>
              <a:avLst/>
              <a:gdLst/>
              <a:ahLst/>
              <a:cxnLst/>
              <a:rect l="l" t="t" r="r" b="b"/>
              <a:pathLst>
                <a:path w="110694" h="116569" extrusionOk="0">
                  <a:moveTo>
                    <a:pt x="3584" y="0"/>
                  </a:moveTo>
                  <a:cubicBezTo>
                    <a:pt x="1616" y="0"/>
                    <a:pt x="0" y="1616"/>
                    <a:pt x="0" y="3584"/>
                  </a:cubicBezTo>
                  <a:lnTo>
                    <a:pt x="0" y="79554"/>
                  </a:lnTo>
                  <a:lnTo>
                    <a:pt x="69742" y="115248"/>
                  </a:lnTo>
                  <a:cubicBezTo>
                    <a:pt x="71443" y="116125"/>
                    <a:pt x="73316" y="116569"/>
                    <a:pt x="75195" y="116569"/>
                  </a:cubicBezTo>
                  <a:cubicBezTo>
                    <a:pt x="76527" y="116569"/>
                    <a:pt x="77863" y="116345"/>
                    <a:pt x="79143" y="115894"/>
                  </a:cubicBezTo>
                  <a:lnTo>
                    <a:pt x="110694" y="104819"/>
                  </a:lnTo>
                  <a:lnTo>
                    <a:pt x="110694" y="3584"/>
                  </a:lnTo>
                  <a:cubicBezTo>
                    <a:pt x="110694" y="1616"/>
                    <a:pt x="109107" y="0"/>
                    <a:pt x="107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8"/>
            <p:cNvSpPr/>
            <p:nvPr/>
          </p:nvSpPr>
          <p:spPr>
            <a:xfrm>
              <a:off x="2422275" y="4942100"/>
              <a:ext cx="1306575" cy="528900"/>
            </a:xfrm>
            <a:custGeom>
              <a:avLst/>
              <a:gdLst/>
              <a:ahLst/>
              <a:cxnLst/>
              <a:rect l="l" t="t" r="r" b="b"/>
              <a:pathLst>
                <a:path w="52263" h="21156" extrusionOk="0">
                  <a:moveTo>
                    <a:pt x="11403" y="1"/>
                  </a:moveTo>
                  <a:cubicBezTo>
                    <a:pt x="10429" y="1"/>
                    <a:pt x="9449" y="188"/>
                    <a:pt x="8519" y="562"/>
                  </a:cubicBezTo>
                  <a:lnTo>
                    <a:pt x="0" y="4000"/>
                  </a:lnTo>
                  <a:lnTo>
                    <a:pt x="0" y="17572"/>
                  </a:lnTo>
                  <a:cubicBezTo>
                    <a:pt x="0" y="19540"/>
                    <a:pt x="1616" y="21156"/>
                    <a:pt x="3584" y="21156"/>
                  </a:cubicBezTo>
                  <a:lnTo>
                    <a:pt x="52262" y="21156"/>
                  </a:lnTo>
                  <a:lnTo>
                    <a:pt x="14982" y="915"/>
                  </a:lnTo>
                  <a:cubicBezTo>
                    <a:pt x="13879" y="306"/>
                    <a:pt x="12646" y="1"/>
                    <a:pt x="11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48"/>
          <p:cNvGrpSpPr/>
          <p:nvPr/>
        </p:nvGrpSpPr>
        <p:grpSpPr>
          <a:xfrm flipH="1">
            <a:off x="3548626" y="884903"/>
            <a:ext cx="2046732" cy="3769158"/>
            <a:chOff x="2422275" y="238125"/>
            <a:chExt cx="2767350" cy="5232875"/>
          </a:xfrm>
        </p:grpSpPr>
        <p:sp>
          <p:nvSpPr>
            <p:cNvPr id="499" name="Google Shape;499;p48"/>
            <p:cNvSpPr/>
            <p:nvPr/>
          </p:nvSpPr>
          <p:spPr>
            <a:xfrm>
              <a:off x="2422275" y="238125"/>
              <a:ext cx="2767350" cy="5232875"/>
            </a:xfrm>
            <a:custGeom>
              <a:avLst/>
              <a:gdLst/>
              <a:ahLst/>
              <a:cxnLst/>
              <a:rect l="l" t="t" r="r" b="b"/>
              <a:pathLst>
                <a:path w="110694" h="209315" extrusionOk="0">
                  <a:moveTo>
                    <a:pt x="3584" y="0"/>
                  </a:moveTo>
                  <a:cubicBezTo>
                    <a:pt x="1586" y="0"/>
                    <a:pt x="0" y="1586"/>
                    <a:pt x="0" y="3584"/>
                  </a:cubicBezTo>
                  <a:lnTo>
                    <a:pt x="0" y="205731"/>
                  </a:lnTo>
                  <a:cubicBezTo>
                    <a:pt x="0" y="207729"/>
                    <a:pt x="1586" y="209315"/>
                    <a:pt x="3584" y="209315"/>
                  </a:cubicBezTo>
                  <a:lnTo>
                    <a:pt x="107110" y="209315"/>
                  </a:lnTo>
                  <a:cubicBezTo>
                    <a:pt x="109107" y="209315"/>
                    <a:pt x="110694" y="207729"/>
                    <a:pt x="110694" y="205731"/>
                  </a:cubicBezTo>
                  <a:lnTo>
                    <a:pt x="110694" y="3584"/>
                  </a:lnTo>
                  <a:cubicBezTo>
                    <a:pt x="110694" y="1586"/>
                    <a:pt x="109107" y="0"/>
                    <a:pt x="107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0" name="Google Shape;500;p48"/>
            <p:cNvSpPr/>
            <p:nvPr/>
          </p:nvSpPr>
          <p:spPr>
            <a:xfrm>
              <a:off x="2422275" y="238125"/>
              <a:ext cx="2767350" cy="2914225"/>
            </a:xfrm>
            <a:custGeom>
              <a:avLst/>
              <a:gdLst/>
              <a:ahLst/>
              <a:cxnLst/>
              <a:rect l="l" t="t" r="r" b="b"/>
              <a:pathLst>
                <a:path w="110694" h="116569" extrusionOk="0">
                  <a:moveTo>
                    <a:pt x="3584" y="0"/>
                  </a:moveTo>
                  <a:cubicBezTo>
                    <a:pt x="1616" y="0"/>
                    <a:pt x="0" y="1616"/>
                    <a:pt x="0" y="3584"/>
                  </a:cubicBezTo>
                  <a:lnTo>
                    <a:pt x="0" y="79554"/>
                  </a:lnTo>
                  <a:lnTo>
                    <a:pt x="69742" y="115248"/>
                  </a:lnTo>
                  <a:cubicBezTo>
                    <a:pt x="71443" y="116125"/>
                    <a:pt x="73316" y="116569"/>
                    <a:pt x="75195" y="116569"/>
                  </a:cubicBezTo>
                  <a:cubicBezTo>
                    <a:pt x="76527" y="116569"/>
                    <a:pt x="77863" y="116345"/>
                    <a:pt x="79143" y="115894"/>
                  </a:cubicBezTo>
                  <a:lnTo>
                    <a:pt x="110694" y="104819"/>
                  </a:lnTo>
                  <a:lnTo>
                    <a:pt x="110694" y="3584"/>
                  </a:lnTo>
                  <a:cubicBezTo>
                    <a:pt x="110694" y="1616"/>
                    <a:pt x="109107" y="0"/>
                    <a:pt x="107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8"/>
            <p:cNvSpPr/>
            <p:nvPr/>
          </p:nvSpPr>
          <p:spPr>
            <a:xfrm>
              <a:off x="2422275" y="4942100"/>
              <a:ext cx="1306575" cy="528900"/>
            </a:xfrm>
            <a:custGeom>
              <a:avLst/>
              <a:gdLst/>
              <a:ahLst/>
              <a:cxnLst/>
              <a:rect l="l" t="t" r="r" b="b"/>
              <a:pathLst>
                <a:path w="52263" h="21156" extrusionOk="0">
                  <a:moveTo>
                    <a:pt x="11403" y="1"/>
                  </a:moveTo>
                  <a:cubicBezTo>
                    <a:pt x="10429" y="1"/>
                    <a:pt x="9449" y="188"/>
                    <a:pt x="8519" y="562"/>
                  </a:cubicBezTo>
                  <a:lnTo>
                    <a:pt x="0" y="4000"/>
                  </a:lnTo>
                  <a:lnTo>
                    <a:pt x="0" y="17572"/>
                  </a:lnTo>
                  <a:cubicBezTo>
                    <a:pt x="0" y="19540"/>
                    <a:pt x="1616" y="21156"/>
                    <a:pt x="3584" y="21156"/>
                  </a:cubicBezTo>
                  <a:lnTo>
                    <a:pt x="52262" y="21156"/>
                  </a:lnTo>
                  <a:lnTo>
                    <a:pt x="14982" y="915"/>
                  </a:lnTo>
                  <a:cubicBezTo>
                    <a:pt x="13879" y="306"/>
                    <a:pt x="12646" y="1"/>
                    <a:pt x="11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2" name="Google Shape;502;p48"/>
          <p:cNvSpPr txBox="1">
            <a:spLocks noGrp="1"/>
          </p:cNvSpPr>
          <p:nvPr>
            <p:ph type="title" idx="4294967295"/>
          </p:nvPr>
        </p:nvSpPr>
        <p:spPr>
          <a:xfrm>
            <a:off x="1431750" y="1700250"/>
            <a:ext cx="16824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BASIC</a:t>
            </a:r>
            <a:endParaRPr sz="1800"/>
          </a:p>
        </p:txBody>
      </p:sp>
      <p:sp>
        <p:nvSpPr>
          <p:cNvPr id="503" name="Google Shape;503;p48"/>
          <p:cNvSpPr txBox="1">
            <a:spLocks noGrp="1"/>
          </p:cNvSpPr>
          <p:nvPr>
            <p:ph type="title" idx="4294967295"/>
          </p:nvPr>
        </p:nvSpPr>
        <p:spPr>
          <a:xfrm>
            <a:off x="1686088" y="2143394"/>
            <a:ext cx="1173900" cy="6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TM195</a:t>
            </a:r>
            <a:endParaRPr dirty="0">
              <a:solidFill>
                <a:schemeClr val="accent1"/>
              </a:solidFill>
            </a:endParaRPr>
          </a:p>
        </p:txBody>
      </p:sp>
      <p:sp>
        <p:nvSpPr>
          <p:cNvPr id="504" name="Google Shape;504;p48"/>
          <p:cNvSpPr/>
          <p:nvPr/>
        </p:nvSpPr>
        <p:spPr>
          <a:xfrm>
            <a:off x="1838788" y="2804400"/>
            <a:ext cx="868500" cy="236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dirty="0">
              <a:solidFill>
                <a:schemeClr val="accent2"/>
              </a:solidFill>
              <a:latin typeface="DM Sans Medium"/>
              <a:ea typeface="DM Sans Medium"/>
              <a:cs typeface="DM Sans Medium"/>
              <a:sym typeface="DM Sans Medium"/>
            </a:endParaRPr>
          </a:p>
        </p:txBody>
      </p:sp>
      <p:grpSp>
        <p:nvGrpSpPr>
          <p:cNvPr id="515" name="Google Shape;515;p48"/>
          <p:cNvGrpSpPr/>
          <p:nvPr/>
        </p:nvGrpSpPr>
        <p:grpSpPr>
          <a:xfrm>
            <a:off x="6029951" y="1472996"/>
            <a:ext cx="1682272" cy="3181065"/>
            <a:chOff x="2422275" y="238125"/>
            <a:chExt cx="2767350" cy="5232875"/>
          </a:xfrm>
        </p:grpSpPr>
        <p:sp>
          <p:nvSpPr>
            <p:cNvPr id="516" name="Google Shape;516;p48"/>
            <p:cNvSpPr/>
            <p:nvPr/>
          </p:nvSpPr>
          <p:spPr>
            <a:xfrm>
              <a:off x="2422275" y="238125"/>
              <a:ext cx="2767350" cy="5232875"/>
            </a:xfrm>
            <a:custGeom>
              <a:avLst/>
              <a:gdLst/>
              <a:ahLst/>
              <a:cxnLst/>
              <a:rect l="l" t="t" r="r" b="b"/>
              <a:pathLst>
                <a:path w="110694" h="209315" extrusionOk="0">
                  <a:moveTo>
                    <a:pt x="3584" y="0"/>
                  </a:moveTo>
                  <a:cubicBezTo>
                    <a:pt x="1586" y="0"/>
                    <a:pt x="0" y="1586"/>
                    <a:pt x="0" y="3584"/>
                  </a:cubicBezTo>
                  <a:lnTo>
                    <a:pt x="0" y="205731"/>
                  </a:lnTo>
                  <a:cubicBezTo>
                    <a:pt x="0" y="207729"/>
                    <a:pt x="1586" y="209315"/>
                    <a:pt x="3584" y="209315"/>
                  </a:cubicBezTo>
                  <a:lnTo>
                    <a:pt x="107110" y="209315"/>
                  </a:lnTo>
                  <a:cubicBezTo>
                    <a:pt x="109107" y="209315"/>
                    <a:pt x="110694" y="207729"/>
                    <a:pt x="110694" y="205731"/>
                  </a:cubicBezTo>
                  <a:lnTo>
                    <a:pt x="110694" y="3584"/>
                  </a:lnTo>
                  <a:cubicBezTo>
                    <a:pt x="110694" y="1586"/>
                    <a:pt x="109107" y="0"/>
                    <a:pt x="107110" y="0"/>
                  </a:cubicBezTo>
                  <a:close/>
                </a:path>
              </a:pathLst>
            </a:custGeom>
            <a:solidFill>
              <a:schemeClr val="lt2"/>
            </a:solidFill>
            <a:ln w="9525" cap="flat" cmpd="sng">
              <a:solidFill>
                <a:srgbClr val="24242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a:off x="2422275" y="238125"/>
              <a:ext cx="2767350" cy="2914225"/>
            </a:xfrm>
            <a:custGeom>
              <a:avLst/>
              <a:gdLst/>
              <a:ahLst/>
              <a:cxnLst/>
              <a:rect l="l" t="t" r="r" b="b"/>
              <a:pathLst>
                <a:path w="110694" h="116569" extrusionOk="0">
                  <a:moveTo>
                    <a:pt x="3584" y="0"/>
                  </a:moveTo>
                  <a:cubicBezTo>
                    <a:pt x="1616" y="0"/>
                    <a:pt x="0" y="1616"/>
                    <a:pt x="0" y="3584"/>
                  </a:cubicBezTo>
                  <a:lnTo>
                    <a:pt x="0" y="79554"/>
                  </a:lnTo>
                  <a:lnTo>
                    <a:pt x="69742" y="115248"/>
                  </a:lnTo>
                  <a:cubicBezTo>
                    <a:pt x="71443" y="116125"/>
                    <a:pt x="73316" y="116569"/>
                    <a:pt x="75195" y="116569"/>
                  </a:cubicBezTo>
                  <a:cubicBezTo>
                    <a:pt x="76527" y="116569"/>
                    <a:pt x="77863" y="116345"/>
                    <a:pt x="79143" y="115894"/>
                  </a:cubicBezTo>
                  <a:lnTo>
                    <a:pt x="110694" y="104819"/>
                  </a:lnTo>
                  <a:lnTo>
                    <a:pt x="110694" y="3584"/>
                  </a:lnTo>
                  <a:cubicBezTo>
                    <a:pt x="110694" y="1616"/>
                    <a:pt x="109107" y="0"/>
                    <a:pt x="107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a:off x="2422275" y="4942100"/>
              <a:ext cx="1306575" cy="528900"/>
            </a:xfrm>
            <a:custGeom>
              <a:avLst/>
              <a:gdLst/>
              <a:ahLst/>
              <a:cxnLst/>
              <a:rect l="l" t="t" r="r" b="b"/>
              <a:pathLst>
                <a:path w="52263" h="21156" extrusionOk="0">
                  <a:moveTo>
                    <a:pt x="11403" y="1"/>
                  </a:moveTo>
                  <a:cubicBezTo>
                    <a:pt x="10429" y="1"/>
                    <a:pt x="9449" y="188"/>
                    <a:pt x="8519" y="562"/>
                  </a:cubicBezTo>
                  <a:lnTo>
                    <a:pt x="0" y="4000"/>
                  </a:lnTo>
                  <a:lnTo>
                    <a:pt x="0" y="17572"/>
                  </a:lnTo>
                  <a:cubicBezTo>
                    <a:pt x="0" y="19540"/>
                    <a:pt x="1616" y="21156"/>
                    <a:pt x="3584" y="21156"/>
                  </a:cubicBezTo>
                  <a:lnTo>
                    <a:pt x="52262" y="21156"/>
                  </a:lnTo>
                  <a:lnTo>
                    <a:pt x="14982" y="915"/>
                  </a:lnTo>
                  <a:cubicBezTo>
                    <a:pt x="13879" y="306"/>
                    <a:pt x="12646" y="1"/>
                    <a:pt x="11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9" name="Google Shape;519;p48"/>
          <p:cNvSpPr txBox="1">
            <a:spLocks noGrp="1"/>
          </p:cNvSpPr>
          <p:nvPr>
            <p:ph type="title" idx="4294967295"/>
          </p:nvPr>
        </p:nvSpPr>
        <p:spPr>
          <a:xfrm>
            <a:off x="6029800" y="1700250"/>
            <a:ext cx="16824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STANDARD</a:t>
            </a:r>
            <a:endParaRPr sz="1800"/>
          </a:p>
        </p:txBody>
      </p:sp>
      <p:sp>
        <p:nvSpPr>
          <p:cNvPr id="520" name="Google Shape;520;p48"/>
          <p:cNvSpPr txBox="1">
            <a:spLocks noGrp="1"/>
          </p:cNvSpPr>
          <p:nvPr>
            <p:ph type="title" idx="4294967295"/>
          </p:nvPr>
        </p:nvSpPr>
        <p:spPr>
          <a:xfrm>
            <a:off x="6284138" y="2143394"/>
            <a:ext cx="1173900" cy="6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1"/>
                </a:solidFill>
              </a:rPr>
              <a:t>TM498</a:t>
            </a:r>
            <a:endParaRPr dirty="0">
              <a:solidFill>
                <a:schemeClr val="accent1"/>
              </a:solidFill>
            </a:endParaRPr>
          </a:p>
        </p:txBody>
      </p:sp>
      <p:sp>
        <p:nvSpPr>
          <p:cNvPr id="521" name="Google Shape;521;p48"/>
          <p:cNvSpPr/>
          <p:nvPr/>
        </p:nvSpPr>
        <p:spPr>
          <a:xfrm>
            <a:off x="6436838" y="2804400"/>
            <a:ext cx="868500" cy="236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dirty="0">
              <a:solidFill>
                <a:schemeClr val="accent2"/>
              </a:solidFill>
              <a:latin typeface="DM Sans Medium"/>
              <a:ea typeface="DM Sans Medium"/>
              <a:cs typeface="DM Sans Medium"/>
              <a:sym typeface="DM Sans Medium"/>
            </a:endParaRPr>
          </a:p>
        </p:txBody>
      </p:sp>
      <p:sp>
        <p:nvSpPr>
          <p:cNvPr id="532" name="Google Shape;532;p48"/>
          <p:cNvSpPr txBox="1">
            <a:spLocks noGrp="1"/>
          </p:cNvSpPr>
          <p:nvPr>
            <p:ph type="title" idx="4294967295"/>
          </p:nvPr>
        </p:nvSpPr>
        <p:spPr>
          <a:xfrm>
            <a:off x="3548763" y="1042500"/>
            <a:ext cx="2046600" cy="43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accent2"/>
                </a:solidFill>
              </a:rPr>
              <a:t>PREMIUM</a:t>
            </a:r>
            <a:endParaRPr sz="2100" dirty="0">
              <a:solidFill>
                <a:schemeClr val="accent2"/>
              </a:solidFill>
            </a:endParaRPr>
          </a:p>
        </p:txBody>
      </p:sp>
      <p:sp>
        <p:nvSpPr>
          <p:cNvPr id="533" name="Google Shape;533;p48"/>
          <p:cNvSpPr txBox="1">
            <a:spLocks noGrp="1"/>
          </p:cNvSpPr>
          <p:nvPr>
            <p:ph type="title" idx="4294967295"/>
          </p:nvPr>
        </p:nvSpPr>
        <p:spPr>
          <a:xfrm>
            <a:off x="3858074" y="1614144"/>
            <a:ext cx="1428000" cy="6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accent2"/>
                </a:solidFill>
              </a:rPr>
              <a:t>TM798</a:t>
            </a:r>
            <a:endParaRPr sz="3200" dirty="0">
              <a:solidFill>
                <a:schemeClr val="accent2"/>
              </a:solidFill>
            </a:endParaRPr>
          </a:p>
        </p:txBody>
      </p:sp>
      <p:sp>
        <p:nvSpPr>
          <p:cNvPr id="534" name="Google Shape;534;p48"/>
          <p:cNvSpPr/>
          <p:nvPr/>
        </p:nvSpPr>
        <p:spPr>
          <a:xfrm>
            <a:off x="3985113" y="2421425"/>
            <a:ext cx="1173900" cy="303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accent1"/>
              </a:solidFill>
              <a:latin typeface="DM Sans Medium"/>
              <a:ea typeface="DM Sans Medium"/>
              <a:cs typeface="DM Sans Medium"/>
              <a:sym typeface="DM Sans Medium"/>
            </a:endParaRPr>
          </a:p>
        </p:txBody>
      </p:sp>
      <p:sp>
        <p:nvSpPr>
          <p:cNvPr id="551" name="Google Shape;551;p48"/>
          <p:cNvSpPr txBox="1">
            <a:spLocks noGrp="1"/>
          </p:cNvSpPr>
          <p:nvPr>
            <p:ph type="subTitle" idx="4294967295"/>
          </p:nvPr>
        </p:nvSpPr>
        <p:spPr>
          <a:xfrm>
            <a:off x="3985112" y="3003238"/>
            <a:ext cx="1300961" cy="384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600"/>
              </a:spcAft>
              <a:buClr>
                <a:srgbClr val="343437"/>
              </a:buClr>
              <a:buFont typeface="Arial" panose="020B0604020202020204" pitchFamily="34" charset="0"/>
              <a:buChar char="•"/>
            </a:pPr>
            <a:r>
              <a:rPr lang="en" sz="1400" dirty="0">
                <a:solidFill>
                  <a:schemeClr val="accent2"/>
                </a:solidFill>
                <a:latin typeface="Anton" panose="020B0604020202020204" charset="0"/>
              </a:rPr>
              <a:t>Fitness</a:t>
            </a:r>
          </a:p>
          <a:p>
            <a:pPr marL="285750" lvl="0" indent="-285750" algn="l" rtl="0">
              <a:spcBef>
                <a:spcPts val="0"/>
              </a:spcBef>
              <a:spcAft>
                <a:spcPts val="600"/>
              </a:spcAft>
              <a:buClr>
                <a:srgbClr val="343437"/>
              </a:buClr>
              <a:buFont typeface="Arial" panose="020B0604020202020204" pitchFamily="34" charset="0"/>
              <a:buChar char="•"/>
            </a:pPr>
            <a:r>
              <a:rPr lang="en" sz="1400" dirty="0">
                <a:solidFill>
                  <a:schemeClr val="accent2"/>
                </a:solidFill>
                <a:latin typeface="Anton" panose="020B0604020202020204" charset="0"/>
              </a:rPr>
              <a:t>Income</a:t>
            </a:r>
          </a:p>
          <a:p>
            <a:pPr marL="285750" lvl="0" indent="-285750" algn="l" rtl="0">
              <a:spcBef>
                <a:spcPts val="0"/>
              </a:spcBef>
              <a:spcAft>
                <a:spcPts val="600"/>
              </a:spcAft>
              <a:buClr>
                <a:srgbClr val="343437"/>
              </a:buClr>
              <a:buFont typeface="Arial" panose="020B0604020202020204" pitchFamily="34" charset="0"/>
              <a:buChar char="•"/>
            </a:pPr>
            <a:r>
              <a:rPr lang="en" sz="1400" dirty="0">
                <a:solidFill>
                  <a:schemeClr val="accent2"/>
                </a:solidFill>
                <a:latin typeface="Anton" panose="020B0604020202020204" charset="0"/>
              </a:rPr>
              <a:t>Miles</a:t>
            </a:r>
          </a:p>
          <a:p>
            <a:pPr marL="285750" lvl="0" indent="-285750" algn="l" rtl="0">
              <a:spcBef>
                <a:spcPts val="0"/>
              </a:spcBef>
              <a:spcAft>
                <a:spcPts val="600"/>
              </a:spcAft>
              <a:buClr>
                <a:srgbClr val="343437"/>
              </a:buClr>
              <a:buFont typeface="Arial" panose="020B0604020202020204" pitchFamily="34" charset="0"/>
              <a:buChar char="•"/>
            </a:pPr>
            <a:r>
              <a:rPr lang="en" sz="1400" dirty="0">
                <a:solidFill>
                  <a:schemeClr val="accent2"/>
                </a:solidFill>
                <a:latin typeface="Anton" panose="020B0604020202020204" charset="0"/>
              </a:rPr>
              <a:t>Usage</a:t>
            </a:r>
          </a:p>
          <a:p>
            <a:pPr marL="285750" lvl="0" indent="-285750" algn="l" rtl="0">
              <a:spcBef>
                <a:spcPts val="0"/>
              </a:spcBef>
              <a:spcAft>
                <a:spcPts val="600"/>
              </a:spcAft>
              <a:buClr>
                <a:srgbClr val="343437"/>
              </a:buClr>
              <a:buFont typeface="Arial" panose="020B0604020202020204" pitchFamily="34" charset="0"/>
              <a:buChar char="•"/>
            </a:pPr>
            <a:r>
              <a:rPr lang="en" sz="1400" dirty="0">
                <a:solidFill>
                  <a:schemeClr val="accent2"/>
                </a:solidFill>
                <a:latin typeface="Anton" panose="020B0604020202020204" charset="0"/>
              </a:rPr>
              <a:t>Education</a:t>
            </a:r>
          </a:p>
          <a:p>
            <a:pPr marL="285750" lvl="0" indent="-285750" algn="l" rtl="0">
              <a:spcBef>
                <a:spcPts val="0"/>
              </a:spcBef>
              <a:spcAft>
                <a:spcPts val="1600"/>
              </a:spcAft>
              <a:buFont typeface="Arial" panose="020B0604020202020204" pitchFamily="34" charset="0"/>
              <a:buChar char="•"/>
            </a:pPr>
            <a:r>
              <a:rPr lang="en" sz="1400" dirty="0">
                <a:solidFill>
                  <a:schemeClr val="accent2"/>
                </a:solidFill>
              </a:rPr>
              <a:t> </a:t>
            </a:r>
            <a:endParaRPr sz="1400" dirty="0">
              <a:solidFill>
                <a:schemeClr val="accent2"/>
              </a:solidFill>
            </a:endParaRPr>
          </a:p>
        </p:txBody>
      </p:sp>
      <p:grpSp>
        <p:nvGrpSpPr>
          <p:cNvPr id="535" name="Google Shape;535;p48"/>
          <p:cNvGrpSpPr/>
          <p:nvPr/>
        </p:nvGrpSpPr>
        <p:grpSpPr>
          <a:xfrm>
            <a:off x="4019475" y="3069516"/>
            <a:ext cx="173400" cy="173400"/>
            <a:chOff x="3943275" y="3164608"/>
            <a:chExt cx="173400" cy="173400"/>
          </a:xfrm>
          <a:solidFill>
            <a:srgbClr val="00B050"/>
          </a:solidFill>
        </p:grpSpPr>
        <p:sp>
          <p:nvSpPr>
            <p:cNvPr id="536" name="Google Shape;536;p48"/>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48"/>
            <p:cNvGrpSpPr/>
            <p:nvPr/>
          </p:nvGrpSpPr>
          <p:grpSpPr>
            <a:xfrm>
              <a:off x="3971223" y="3207493"/>
              <a:ext cx="117509" cy="87632"/>
              <a:chOff x="5216456" y="3725484"/>
              <a:chExt cx="356196" cy="265631"/>
            </a:xfrm>
            <a:grpFill/>
          </p:grpSpPr>
          <p:sp>
            <p:nvSpPr>
              <p:cNvPr id="538" name="Google Shape;538;p48"/>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8"/>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 name="Google Shape;535;p48">
            <a:extLst>
              <a:ext uri="{FF2B5EF4-FFF2-40B4-BE49-F238E27FC236}">
                <a16:creationId xmlns:a16="http://schemas.microsoft.com/office/drawing/2014/main" id="{144B01F2-2F8B-4358-82AC-8F8C346941B1}"/>
              </a:ext>
            </a:extLst>
          </p:cNvPr>
          <p:cNvGrpSpPr/>
          <p:nvPr/>
        </p:nvGrpSpPr>
        <p:grpSpPr>
          <a:xfrm>
            <a:off x="4019475" y="3390135"/>
            <a:ext cx="173400" cy="173400"/>
            <a:chOff x="3943275" y="3164608"/>
            <a:chExt cx="173400" cy="173400"/>
          </a:xfrm>
          <a:solidFill>
            <a:srgbClr val="00B050"/>
          </a:solidFill>
        </p:grpSpPr>
        <p:sp>
          <p:nvSpPr>
            <p:cNvPr id="84" name="Google Shape;536;p48">
              <a:extLst>
                <a:ext uri="{FF2B5EF4-FFF2-40B4-BE49-F238E27FC236}">
                  <a16:creationId xmlns:a16="http://schemas.microsoft.com/office/drawing/2014/main" id="{946AF2F5-57D2-41E2-B987-10454EF416C2}"/>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537;p48">
              <a:extLst>
                <a:ext uri="{FF2B5EF4-FFF2-40B4-BE49-F238E27FC236}">
                  <a16:creationId xmlns:a16="http://schemas.microsoft.com/office/drawing/2014/main" id="{B69F6036-1B60-4DB7-BD9E-F1DF88C54CBF}"/>
                </a:ext>
              </a:extLst>
            </p:cNvPr>
            <p:cNvGrpSpPr/>
            <p:nvPr/>
          </p:nvGrpSpPr>
          <p:grpSpPr>
            <a:xfrm>
              <a:off x="3971223" y="3207493"/>
              <a:ext cx="117509" cy="87632"/>
              <a:chOff x="5216456" y="3725484"/>
              <a:chExt cx="356196" cy="265631"/>
            </a:xfrm>
            <a:grpFill/>
          </p:grpSpPr>
          <p:sp>
            <p:nvSpPr>
              <p:cNvPr id="86" name="Google Shape;538;p48">
                <a:extLst>
                  <a:ext uri="{FF2B5EF4-FFF2-40B4-BE49-F238E27FC236}">
                    <a16:creationId xmlns:a16="http://schemas.microsoft.com/office/drawing/2014/main" id="{AA266EDF-F404-40D4-A6F8-BF37F5E80DDC}"/>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39;p48">
                <a:extLst>
                  <a:ext uri="{FF2B5EF4-FFF2-40B4-BE49-F238E27FC236}">
                    <a16:creationId xmlns:a16="http://schemas.microsoft.com/office/drawing/2014/main" id="{99F4C776-687D-4616-8281-4200CF97E3D4}"/>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 name="Google Shape;535;p48">
            <a:extLst>
              <a:ext uri="{FF2B5EF4-FFF2-40B4-BE49-F238E27FC236}">
                <a16:creationId xmlns:a16="http://schemas.microsoft.com/office/drawing/2014/main" id="{D5F11998-4541-4752-9A43-5CBBD7648158}"/>
              </a:ext>
            </a:extLst>
          </p:cNvPr>
          <p:cNvGrpSpPr/>
          <p:nvPr/>
        </p:nvGrpSpPr>
        <p:grpSpPr>
          <a:xfrm>
            <a:off x="4020400" y="3685900"/>
            <a:ext cx="173400" cy="173400"/>
            <a:chOff x="3943275" y="3164608"/>
            <a:chExt cx="173400" cy="173400"/>
          </a:xfrm>
          <a:solidFill>
            <a:srgbClr val="00B050"/>
          </a:solidFill>
        </p:grpSpPr>
        <p:sp>
          <p:nvSpPr>
            <p:cNvPr id="89" name="Google Shape;536;p48">
              <a:extLst>
                <a:ext uri="{FF2B5EF4-FFF2-40B4-BE49-F238E27FC236}">
                  <a16:creationId xmlns:a16="http://schemas.microsoft.com/office/drawing/2014/main" id="{C15CDFEE-B6DE-4038-8989-D46395B93A5B}"/>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537;p48">
              <a:extLst>
                <a:ext uri="{FF2B5EF4-FFF2-40B4-BE49-F238E27FC236}">
                  <a16:creationId xmlns:a16="http://schemas.microsoft.com/office/drawing/2014/main" id="{31D64F5B-C3F2-49AC-A170-5258B9D6D498}"/>
                </a:ext>
              </a:extLst>
            </p:cNvPr>
            <p:cNvGrpSpPr/>
            <p:nvPr/>
          </p:nvGrpSpPr>
          <p:grpSpPr>
            <a:xfrm>
              <a:off x="3971223" y="3207493"/>
              <a:ext cx="117509" cy="87632"/>
              <a:chOff x="5216456" y="3725484"/>
              <a:chExt cx="356196" cy="265631"/>
            </a:xfrm>
            <a:grpFill/>
          </p:grpSpPr>
          <p:sp>
            <p:nvSpPr>
              <p:cNvPr id="91" name="Google Shape;538;p48">
                <a:extLst>
                  <a:ext uri="{FF2B5EF4-FFF2-40B4-BE49-F238E27FC236}">
                    <a16:creationId xmlns:a16="http://schemas.microsoft.com/office/drawing/2014/main" id="{79F4B2B3-3FB4-4FD0-A884-292CD56E759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39;p48">
                <a:extLst>
                  <a:ext uri="{FF2B5EF4-FFF2-40B4-BE49-F238E27FC236}">
                    <a16:creationId xmlns:a16="http://schemas.microsoft.com/office/drawing/2014/main" id="{241E55C4-8764-411E-A053-5A7B7D74781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 name="Google Shape;535;p48">
            <a:extLst>
              <a:ext uri="{FF2B5EF4-FFF2-40B4-BE49-F238E27FC236}">
                <a16:creationId xmlns:a16="http://schemas.microsoft.com/office/drawing/2014/main" id="{B7A3BA82-4065-467B-AF7A-F66B87FB4FF0}"/>
              </a:ext>
            </a:extLst>
          </p:cNvPr>
          <p:cNvGrpSpPr/>
          <p:nvPr/>
        </p:nvGrpSpPr>
        <p:grpSpPr>
          <a:xfrm>
            <a:off x="4025445" y="3970663"/>
            <a:ext cx="173400" cy="173400"/>
            <a:chOff x="3943275" y="3164608"/>
            <a:chExt cx="173400" cy="173400"/>
          </a:xfrm>
          <a:solidFill>
            <a:srgbClr val="00B050"/>
          </a:solidFill>
        </p:grpSpPr>
        <p:sp>
          <p:nvSpPr>
            <p:cNvPr id="94" name="Google Shape;536;p48">
              <a:extLst>
                <a:ext uri="{FF2B5EF4-FFF2-40B4-BE49-F238E27FC236}">
                  <a16:creationId xmlns:a16="http://schemas.microsoft.com/office/drawing/2014/main" id="{ECE06057-92CF-4910-ACA0-C722D19210D9}"/>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 name="Google Shape;537;p48">
              <a:extLst>
                <a:ext uri="{FF2B5EF4-FFF2-40B4-BE49-F238E27FC236}">
                  <a16:creationId xmlns:a16="http://schemas.microsoft.com/office/drawing/2014/main" id="{D82F4DA3-AB20-4FF4-B10C-AF31A2CECAEA}"/>
                </a:ext>
              </a:extLst>
            </p:cNvPr>
            <p:cNvGrpSpPr/>
            <p:nvPr/>
          </p:nvGrpSpPr>
          <p:grpSpPr>
            <a:xfrm>
              <a:off x="3971223" y="3207493"/>
              <a:ext cx="117509" cy="87632"/>
              <a:chOff x="5216456" y="3725484"/>
              <a:chExt cx="356196" cy="265631"/>
            </a:xfrm>
            <a:grpFill/>
          </p:grpSpPr>
          <p:sp>
            <p:nvSpPr>
              <p:cNvPr id="96" name="Google Shape;538;p48">
                <a:extLst>
                  <a:ext uri="{FF2B5EF4-FFF2-40B4-BE49-F238E27FC236}">
                    <a16:creationId xmlns:a16="http://schemas.microsoft.com/office/drawing/2014/main" id="{D8BFD3E8-1E6D-49B3-824D-24171EBC841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39;p48">
                <a:extLst>
                  <a:ext uri="{FF2B5EF4-FFF2-40B4-BE49-F238E27FC236}">
                    <a16:creationId xmlns:a16="http://schemas.microsoft.com/office/drawing/2014/main" id="{E1813151-6521-4A23-A38A-4C332199A5AB}"/>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8" name="Google Shape;535;p48">
            <a:extLst>
              <a:ext uri="{FF2B5EF4-FFF2-40B4-BE49-F238E27FC236}">
                <a16:creationId xmlns:a16="http://schemas.microsoft.com/office/drawing/2014/main" id="{CB8C1294-F2ED-4366-AC39-B7C30FEE5010}"/>
              </a:ext>
            </a:extLst>
          </p:cNvPr>
          <p:cNvGrpSpPr/>
          <p:nvPr/>
        </p:nvGrpSpPr>
        <p:grpSpPr>
          <a:xfrm>
            <a:off x="4020711" y="4262887"/>
            <a:ext cx="173400" cy="173400"/>
            <a:chOff x="3943275" y="3164608"/>
            <a:chExt cx="173400" cy="173400"/>
          </a:xfrm>
          <a:solidFill>
            <a:srgbClr val="00B050"/>
          </a:solidFill>
        </p:grpSpPr>
        <p:sp>
          <p:nvSpPr>
            <p:cNvPr id="99" name="Google Shape;536;p48">
              <a:extLst>
                <a:ext uri="{FF2B5EF4-FFF2-40B4-BE49-F238E27FC236}">
                  <a16:creationId xmlns:a16="http://schemas.microsoft.com/office/drawing/2014/main" id="{F139A0A9-B747-41D7-9701-9FF3E55DEFBE}"/>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 name="Google Shape;537;p48">
              <a:extLst>
                <a:ext uri="{FF2B5EF4-FFF2-40B4-BE49-F238E27FC236}">
                  <a16:creationId xmlns:a16="http://schemas.microsoft.com/office/drawing/2014/main" id="{7E687768-FB70-4DF9-B33C-FB7402F7867A}"/>
                </a:ext>
              </a:extLst>
            </p:cNvPr>
            <p:cNvGrpSpPr/>
            <p:nvPr/>
          </p:nvGrpSpPr>
          <p:grpSpPr>
            <a:xfrm>
              <a:off x="3971223" y="3207493"/>
              <a:ext cx="117509" cy="87632"/>
              <a:chOff x="5216456" y="3725484"/>
              <a:chExt cx="356196" cy="265631"/>
            </a:xfrm>
            <a:grpFill/>
          </p:grpSpPr>
          <p:sp>
            <p:nvSpPr>
              <p:cNvPr id="101" name="Google Shape;538;p48">
                <a:extLst>
                  <a:ext uri="{FF2B5EF4-FFF2-40B4-BE49-F238E27FC236}">
                    <a16:creationId xmlns:a16="http://schemas.microsoft.com/office/drawing/2014/main" id="{89F8A946-2693-401A-B104-79CD7FB490D0}"/>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39;p48">
                <a:extLst>
                  <a:ext uri="{FF2B5EF4-FFF2-40B4-BE49-F238E27FC236}">
                    <a16:creationId xmlns:a16="http://schemas.microsoft.com/office/drawing/2014/main" id="{9958A963-8566-4AEF-A149-83B7AD5FEABA}"/>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 name="Google Shape;551;p48">
            <a:extLst>
              <a:ext uri="{FF2B5EF4-FFF2-40B4-BE49-F238E27FC236}">
                <a16:creationId xmlns:a16="http://schemas.microsoft.com/office/drawing/2014/main" id="{CE263480-3685-42DD-A4CF-533034CA3114}"/>
              </a:ext>
            </a:extLst>
          </p:cNvPr>
          <p:cNvSpPr txBox="1">
            <a:spLocks/>
          </p:cNvSpPr>
          <p:nvPr/>
        </p:nvSpPr>
        <p:spPr>
          <a:xfrm>
            <a:off x="1756787" y="3133755"/>
            <a:ext cx="1300961" cy="38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Fitness</a:t>
            </a:r>
          </a:p>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Income</a:t>
            </a:r>
          </a:p>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Miles</a:t>
            </a:r>
          </a:p>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Usage</a:t>
            </a:r>
          </a:p>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Education</a:t>
            </a:r>
          </a:p>
          <a:p>
            <a:pPr marL="285750" indent="-285750">
              <a:spcAft>
                <a:spcPts val="1600"/>
              </a:spcAft>
              <a:buFont typeface="Arial" panose="020B0604020202020204" pitchFamily="34" charset="0"/>
              <a:buChar char="•"/>
            </a:pPr>
            <a:r>
              <a:rPr lang="en-US" sz="1400">
                <a:solidFill>
                  <a:schemeClr val="accent2"/>
                </a:solidFill>
              </a:rPr>
              <a:t> </a:t>
            </a:r>
            <a:endParaRPr lang="en-US" sz="1400" dirty="0">
              <a:solidFill>
                <a:schemeClr val="accent2"/>
              </a:solidFill>
            </a:endParaRPr>
          </a:p>
        </p:txBody>
      </p:sp>
      <p:grpSp>
        <p:nvGrpSpPr>
          <p:cNvPr id="104" name="Google Shape;535;p48">
            <a:extLst>
              <a:ext uri="{FF2B5EF4-FFF2-40B4-BE49-F238E27FC236}">
                <a16:creationId xmlns:a16="http://schemas.microsoft.com/office/drawing/2014/main" id="{FB4436FC-E6A9-483F-AC8D-3B000B7BB553}"/>
              </a:ext>
            </a:extLst>
          </p:cNvPr>
          <p:cNvGrpSpPr/>
          <p:nvPr/>
        </p:nvGrpSpPr>
        <p:grpSpPr>
          <a:xfrm>
            <a:off x="1791150" y="3200033"/>
            <a:ext cx="173400" cy="173400"/>
            <a:chOff x="3943275" y="3164608"/>
            <a:chExt cx="173400" cy="173400"/>
          </a:xfrm>
          <a:solidFill>
            <a:srgbClr val="FF0000"/>
          </a:solidFill>
        </p:grpSpPr>
        <p:sp>
          <p:nvSpPr>
            <p:cNvPr id="105" name="Google Shape;536;p48">
              <a:extLst>
                <a:ext uri="{FF2B5EF4-FFF2-40B4-BE49-F238E27FC236}">
                  <a16:creationId xmlns:a16="http://schemas.microsoft.com/office/drawing/2014/main" id="{FB694B6D-AB65-4FE8-904B-CA441718F492}"/>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537;p48">
              <a:extLst>
                <a:ext uri="{FF2B5EF4-FFF2-40B4-BE49-F238E27FC236}">
                  <a16:creationId xmlns:a16="http://schemas.microsoft.com/office/drawing/2014/main" id="{AEC75080-65A9-4879-9AFD-95142CCDB368}"/>
                </a:ext>
              </a:extLst>
            </p:cNvPr>
            <p:cNvGrpSpPr/>
            <p:nvPr/>
          </p:nvGrpSpPr>
          <p:grpSpPr>
            <a:xfrm>
              <a:off x="3971223" y="3207493"/>
              <a:ext cx="117509" cy="87632"/>
              <a:chOff x="5216456" y="3725484"/>
              <a:chExt cx="356196" cy="265631"/>
            </a:xfrm>
            <a:grpFill/>
          </p:grpSpPr>
          <p:sp>
            <p:nvSpPr>
              <p:cNvPr id="107" name="Google Shape;538;p48">
                <a:extLst>
                  <a:ext uri="{FF2B5EF4-FFF2-40B4-BE49-F238E27FC236}">
                    <a16:creationId xmlns:a16="http://schemas.microsoft.com/office/drawing/2014/main" id="{5CA1EA8B-6603-4902-B818-4BA7194D5652}"/>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39;p48">
                <a:extLst>
                  <a:ext uri="{FF2B5EF4-FFF2-40B4-BE49-F238E27FC236}">
                    <a16:creationId xmlns:a16="http://schemas.microsoft.com/office/drawing/2014/main" id="{4FACB96D-9BF0-4678-B18C-D422C0F6DD35}"/>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9" name="Google Shape;535;p48">
            <a:extLst>
              <a:ext uri="{FF2B5EF4-FFF2-40B4-BE49-F238E27FC236}">
                <a16:creationId xmlns:a16="http://schemas.microsoft.com/office/drawing/2014/main" id="{4AEC524F-057C-466B-AEB8-A0D9C6E838E7}"/>
              </a:ext>
            </a:extLst>
          </p:cNvPr>
          <p:cNvGrpSpPr/>
          <p:nvPr/>
        </p:nvGrpSpPr>
        <p:grpSpPr>
          <a:xfrm>
            <a:off x="1791150" y="3520652"/>
            <a:ext cx="173400" cy="173400"/>
            <a:chOff x="3943275" y="3164608"/>
            <a:chExt cx="173400" cy="173400"/>
          </a:xfrm>
          <a:solidFill>
            <a:srgbClr val="FF0000"/>
          </a:solidFill>
        </p:grpSpPr>
        <p:sp>
          <p:nvSpPr>
            <p:cNvPr id="110" name="Google Shape;536;p48">
              <a:extLst>
                <a:ext uri="{FF2B5EF4-FFF2-40B4-BE49-F238E27FC236}">
                  <a16:creationId xmlns:a16="http://schemas.microsoft.com/office/drawing/2014/main" id="{7979FD1F-6757-4120-8B29-D7F57DF0CB7F}"/>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537;p48">
              <a:extLst>
                <a:ext uri="{FF2B5EF4-FFF2-40B4-BE49-F238E27FC236}">
                  <a16:creationId xmlns:a16="http://schemas.microsoft.com/office/drawing/2014/main" id="{8B894063-A33C-43A7-BADC-29F291DC63D4}"/>
                </a:ext>
              </a:extLst>
            </p:cNvPr>
            <p:cNvGrpSpPr/>
            <p:nvPr/>
          </p:nvGrpSpPr>
          <p:grpSpPr>
            <a:xfrm>
              <a:off x="3971223" y="3207493"/>
              <a:ext cx="117509" cy="87632"/>
              <a:chOff x="5216456" y="3725484"/>
              <a:chExt cx="356196" cy="265631"/>
            </a:xfrm>
            <a:grpFill/>
          </p:grpSpPr>
          <p:sp>
            <p:nvSpPr>
              <p:cNvPr id="112" name="Google Shape;538;p48">
                <a:extLst>
                  <a:ext uri="{FF2B5EF4-FFF2-40B4-BE49-F238E27FC236}">
                    <a16:creationId xmlns:a16="http://schemas.microsoft.com/office/drawing/2014/main" id="{97FC911D-8560-4A41-BC06-B7A19F9D3FA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39;p48">
                <a:extLst>
                  <a:ext uri="{FF2B5EF4-FFF2-40B4-BE49-F238E27FC236}">
                    <a16:creationId xmlns:a16="http://schemas.microsoft.com/office/drawing/2014/main" id="{C7672705-EF8B-4219-9F26-045F119A6B70}"/>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 name="Google Shape;535;p48">
            <a:extLst>
              <a:ext uri="{FF2B5EF4-FFF2-40B4-BE49-F238E27FC236}">
                <a16:creationId xmlns:a16="http://schemas.microsoft.com/office/drawing/2014/main" id="{28698ABE-F5D4-424B-B8BE-625F0C0F574C}"/>
              </a:ext>
            </a:extLst>
          </p:cNvPr>
          <p:cNvGrpSpPr/>
          <p:nvPr/>
        </p:nvGrpSpPr>
        <p:grpSpPr>
          <a:xfrm>
            <a:off x="1792075" y="3816417"/>
            <a:ext cx="173400" cy="173400"/>
            <a:chOff x="3943275" y="3164608"/>
            <a:chExt cx="173400" cy="173400"/>
          </a:xfrm>
          <a:solidFill>
            <a:srgbClr val="FF0000"/>
          </a:solidFill>
        </p:grpSpPr>
        <p:sp>
          <p:nvSpPr>
            <p:cNvPr id="115" name="Google Shape;536;p48">
              <a:extLst>
                <a:ext uri="{FF2B5EF4-FFF2-40B4-BE49-F238E27FC236}">
                  <a16:creationId xmlns:a16="http://schemas.microsoft.com/office/drawing/2014/main" id="{FB6175E5-5E99-4EED-A512-F5EB3171A5A5}"/>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 name="Google Shape;537;p48">
              <a:extLst>
                <a:ext uri="{FF2B5EF4-FFF2-40B4-BE49-F238E27FC236}">
                  <a16:creationId xmlns:a16="http://schemas.microsoft.com/office/drawing/2014/main" id="{A109E6B5-9C12-4AA1-8B63-1F87CD0FEF84}"/>
                </a:ext>
              </a:extLst>
            </p:cNvPr>
            <p:cNvGrpSpPr/>
            <p:nvPr/>
          </p:nvGrpSpPr>
          <p:grpSpPr>
            <a:xfrm>
              <a:off x="3971223" y="3207493"/>
              <a:ext cx="117509" cy="87632"/>
              <a:chOff x="5216456" y="3725484"/>
              <a:chExt cx="356196" cy="265631"/>
            </a:xfrm>
            <a:grpFill/>
          </p:grpSpPr>
          <p:sp>
            <p:nvSpPr>
              <p:cNvPr id="117" name="Google Shape;538;p48">
                <a:extLst>
                  <a:ext uri="{FF2B5EF4-FFF2-40B4-BE49-F238E27FC236}">
                    <a16:creationId xmlns:a16="http://schemas.microsoft.com/office/drawing/2014/main" id="{1789CCA6-1CAB-41B9-B19D-C5732055BF67}"/>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39;p48">
                <a:extLst>
                  <a:ext uri="{FF2B5EF4-FFF2-40B4-BE49-F238E27FC236}">
                    <a16:creationId xmlns:a16="http://schemas.microsoft.com/office/drawing/2014/main" id="{D850CFC7-AC2F-42EB-B378-07087CF8D9D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535;p48">
            <a:extLst>
              <a:ext uri="{FF2B5EF4-FFF2-40B4-BE49-F238E27FC236}">
                <a16:creationId xmlns:a16="http://schemas.microsoft.com/office/drawing/2014/main" id="{0A0C2E06-2CA1-4AB7-98A3-25EFF25293B9}"/>
              </a:ext>
            </a:extLst>
          </p:cNvPr>
          <p:cNvGrpSpPr/>
          <p:nvPr/>
        </p:nvGrpSpPr>
        <p:grpSpPr>
          <a:xfrm>
            <a:off x="1797120" y="4101180"/>
            <a:ext cx="173400" cy="173400"/>
            <a:chOff x="3943275" y="3164608"/>
            <a:chExt cx="173400" cy="173400"/>
          </a:xfrm>
          <a:solidFill>
            <a:srgbClr val="FF0000"/>
          </a:solidFill>
        </p:grpSpPr>
        <p:sp>
          <p:nvSpPr>
            <p:cNvPr id="120" name="Google Shape;536;p48">
              <a:extLst>
                <a:ext uri="{FF2B5EF4-FFF2-40B4-BE49-F238E27FC236}">
                  <a16:creationId xmlns:a16="http://schemas.microsoft.com/office/drawing/2014/main" id="{9F352410-76D6-4F64-AF04-7725088915E4}"/>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537;p48">
              <a:extLst>
                <a:ext uri="{FF2B5EF4-FFF2-40B4-BE49-F238E27FC236}">
                  <a16:creationId xmlns:a16="http://schemas.microsoft.com/office/drawing/2014/main" id="{D8BABD0F-C185-4055-8059-139DD5B0AB88}"/>
                </a:ext>
              </a:extLst>
            </p:cNvPr>
            <p:cNvGrpSpPr/>
            <p:nvPr/>
          </p:nvGrpSpPr>
          <p:grpSpPr>
            <a:xfrm>
              <a:off x="3971223" y="3207493"/>
              <a:ext cx="117509" cy="87632"/>
              <a:chOff x="5216456" y="3725484"/>
              <a:chExt cx="356196" cy="265631"/>
            </a:xfrm>
            <a:grpFill/>
          </p:grpSpPr>
          <p:sp>
            <p:nvSpPr>
              <p:cNvPr id="122" name="Google Shape;538;p48">
                <a:extLst>
                  <a:ext uri="{FF2B5EF4-FFF2-40B4-BE49-F238E27FC236}">
                    <a16:creationId xmlns:a16="http://schemas.microsoft.com/office/drawing/2014/main" id="{FE50EDD1-FC92-4F5A-A68B-95A76EE98E72}"/>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39;p48">
                <a:extLst>
                  <a:ext uri="{FF2B5EF4-FFF2-40B4-BE49-F238E27FC236}">
                    <a16:creationId xmlns:a16="http://schemas.microsoft.com/office/drawing/2014/main" id="{1242B5F0-230E-4893-9512-6A96EB8CC1A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4" name="Google Shape;535;p48">
            <a:extLst>
              <a:ext uri="{FF2B5EF4-FFF2-40B4-BE49-F238E27FC236}">
                <a16:creationId xmlns:a16="http://schemas.microsoft.com/office/drawing/2014/main" id="{079BF525-99A7-4BE6-8DF3-9DC81DD96E1B}"/>
              </a:ext>
            </a:extLst>
          </p:cNvPr>
          <p:cNvGrpSpPr/>
          <p:nvPr/>
        </p:nvGrpSpPr>
        <p:grpSpPr>
          <a:xfrm>
            <a:off x="1792386" y="4393404"/>
            <a:ext cx="173400" cy="173400"/>
            <a:chOff x="3943275" y="3164608"/>
            <a:chExt cx="173400" cy="173400"/>
          </a:xfrm>
          <a:solidFill>
            <a:srgbClr val="FF0000"/>
          </a:solidFill>
        </p:grpSpPr>
        <p:sp>
          <p:nvSpPr>
            <p:cNvPr id="125" name="Google Shape;536;p48">
              <a:extLst>
                <a:ext uri="{FF2B5EF4-FFF2-40B4-BE49-F238E27FC236}">
                  <a16:creationId xmlns:a16="http://schemas.microsoft.com/office/drawing/2014/main" id="{EDE4D879-1068-4F63-9F5B-6B0C6D120DAD}"/>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537;p48">
              <a:extLst>
                <a:ext uri="{FF2B5EF4-FFF2-40B4-BE49-F238E27FC236}">
                  <a16:creationId xmlns:a16="http://schemas.microsoft.com/office/drawing/2014/main" id="{1423050C-273E-4B00-80BC-2B1F8C6164A8}"/>
                </a:ext>
              </a:extLst>
            </p:cNvPr>
            <p:cNvGrpSpPr/>
            <p:nvPr/>
          </p:nvGrpSpPr>
          <p:grpSpPr>
            <a:xfrm>
              <a:off x="3971223" y="3207493"/>
              <a:ext cx="117509" cy="87632"/>
              <a:chOff x="5216456" y="3725484"/>
              <a:chExt cx="356196" cy="265631"/>
            </a:xfrm>
            <a:grpFill/>
          </p:grpSpPr>
          <p:sp>
            <p:nvSpPr>
              <p:cNvPr id="127" name="Google Shape;538;p48">
                <a:extLst>
                  <a:ext uri="{FF2B5EF4-FFF2-40B4-BE49-F238E27FC236}">
                    <a16:creationId xmlns:a16="http://schemas.microsoft.com/office/drawing/2014/main" id="{0F8B1273-391A-4FA3-ACDE-9AF026DDC3AE}"/>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39;p48">
                <a:extLst>
                  <a:ext uri="{FF2B5EF4-FFF2-40B4-BE49-F238E27FC236}">
                    <a16:creationId xmlns:a16="http://schemas.microsoft.com/office/drawing/2014/main" id="{7F0881E9-DC6D-4E83-8C13-548409F383F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 name="Google Shape;551;p48">
            <a:extLst>
              <a:ext uri="{FF2B5EF4-FFF2-40B4-BE49-F238E27FC236}">
                <a16:creationId xmlns:a16="http://schemas.microsoft.com/office/drawing/2014/main" id="{3EE32C4F-A1BC-4692-896E-50E6AFDC50A9}"/>
              </a:ext>
            </a:extLst>
          </p:cNvPr>
          <p:cNvSpPr txBox="1">
            <a:spLocks/>
          </p:cNvSpPr>
          <p:nvPr/>
        </p:nvSpPr>
        <p:spPr>
          <a:xfrm>
            <a:off x="6285963" y="3146589"/>
            <a:ext cx="1300961" cy="38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Fitness</a:t>
            </a:r>
          </a:p>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Income</a:t>
            </a:r>
          </a:p>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Miles</a:t>
            </a:r>
          </a:p>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Usage</a:t>
            </a:r>
          </a:p>
          <a:p>
            <a:pPr marL="285750" indent="-285750">
              <a:spcAft>
                <a:spcPts val="600"/>
              </a:spcAft>
              <a:buClr>
                <a:srgbClr val="343437"/>
              </a:buClr>
              <a:buFont typeface="Arial" panose="020B0604020202020204" pitchFamily="34" charset="0"/>
              <a:buChar char="•"/>
            </a:pPr>
            <a:r>
              <a:rPr lang="en-US" sz="1400">
                <a:solidFill>
                  <a:schemeClr val="accent2"/>
                </a:solidFill>
                <a:latin typeface="Anton" panose="020B0604020202020204" charset="0"/>
              </a:rPr>
              <a:t>Education</a:t>
            </a:r>
          </a:p>
          <a:p>
            <a:pPr marL="285750" indent="-285750">
              <a:spcAft>
                <a:spcPts val="1600"/>
              </a:spcAft>
              <a:buFont typeface="Arial" panose="020B0604020202020204" pitchFamily="34" charset="0"/>
              <a:buChar char="•"/>
            </a:pPr>
            <a:r>
              <a:rPr lang="en-US" sz="1400">
                <a:solidFill>
                  <a:schemeClr val="accent2"/>
                </a:solidFill>
              </a:rPr>
              <a:t> </a:t>
            </a:r>
            <a:endParaRPr lang="en-US" sz="1400" dirty="0">
              <a:solidFill>
                <a:schemeClr val="accent2"/>
              </a:solidFill>
            </a:endParaRPr>
          </a:p>
        </p:txBody>
      </p:sp>
      <p:grpSp>
        <p:nvGrpSpPr>
          <p:cNvPr id="130" name="Google Shape;535;p48">
            <a:extLst>
              <a:ext uri="{FF2B5EF4-FFF2-40B4-BE49-F238E27FC236}">
                <a16:creationId xmlns:a16="http://schemas.microsoft.com/office/drawing/2014/main" id="{906FDADD-D5EF-4559-ADA3-801674605127}"/>
              </a:ext>
            </a:extLst>
          </p:cNvPr>
          <p:cNvGrpSpPr/>
          <p:nvPr/>
        </p:nvGrpSpPr>
        <p:grpSpPr>
          <a:xfrm>
            <a:off x="6320326" y="3212867"/>
            <a:ext cx="173400" cy="173400"/>
            <a:chOff x="3943275" y="3164608"/>
            <a:chExt cx="173400" cy="173400"/>
          </a:xfrm>
          <a:solidFill>
            <a:srgbClr val="FFFF00"/>
          </a:solidFill>
        </p:grpSpPr>
        <p:sp>
          <p:nvSpPr>
            <p:cNvPr id="131" name="Google Shape;536;p48">
              <a:extLst>
                <a:ext uri="{FF2B5EF4-FFF2-40B4-BE49-F238E27FC236}">
                  <a16:creationId xmlns:a16="http://schemas.microsoft.com/office/drawing/2014/main" id="{14B528B0-D820-429E-8B0E-C106678F929F}"/>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537;p48">
              <a:extLst>
                <a:ext uri="{FF2B5EF4-FFF2-40B4-BE49-F238E27FC236}">
                  <a16:creationId xmlns:a16="http://schemas.microsoft.com/office/drawing/2014/main" id="{EEBB66B7-A445-4481-88C0-8A94D80D9D01}"/>
                </a:ext>
              </a:extLst>
            </p:cNvPr>
            <p:cNvGrpSpPr/>
            <p:nvPr/>
          </p:nvGrpSpPr>
          <p:grpSpPr>
            <a:xfrm>
              <a:off x="3971223" y="3207493"/>
              <a:ext cx="117509" cy="87632"/>
              <a:chOff x="5216456" y="3725484"/>
              <a:chExt cx="356196" cy="265631"/>
            </a:xfrm>
            <a:grpFill/>
          </p:grpSpPr>
          <p:sp>
            <p:nvSpPr>
              <p:cNvPr id="133" name="Google Shape;538;p48">
                <a:extLst>
                  <a:ext uri="{FF2B5EF4-FFF2-40B4-BE49-F238E27FC236}">
                    <a16:creationId xmlns:a16="http://schemas.microsoft.com/office/drawing/2014/main" id="{0050D1E0-5919-4ECC-9062-0868EC8EF4E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39;p48">
                <a:extLst>
                  <a:ext uri="{FF2B5EF4-FFF2-40B4-BE49-F238E27FC236}">
                    <a16:creationId xmlns:a16="http://schemas.microsoft.com/office/drawing/2014/main" id="{A474DDA8-EE7C-4C58-ADD5-0F5938C7CF8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 name="Google Shape;535;p48">
            <a:extLst>
              <a:ext uri="{FF2B5EF4-FFF2-40B4-BE49-F238E27FC236}">
                <a16:creationId xmlns:a16="http://schemas.microsoft.com/office/drawing/2014/main" id="{C1C82CF3-D8D3-42C6-8540-852CDC32AC36}"/>
              </a:ext>
            </a:extLst>
          </p:cNvPr>
          <p:cNvGrpSpPr/>
          <p:nvPr/>
        </p:nvGrpSpPr>
        <p:grpSpPr>
          <a:xfrm>
            <a:off x="6320326" y="3533486"/>
            <a:ext cx="173400" cy="173400"/>
            <a:chOff x="3943275" y="3164608"/>
            <a:chExt cx="173400" cy="173400"/>
          </a:xfrm>
          <a:solidFill>
            <a:srgbClr val="FFFF00"/>
          </a:solidFill>
        </p:grpSpPr>
        <p:sp>
          <p:nvSpPr>
            <p:cNvPr id="136" name="Google Shape;536;p48">
              <a:extLst>
                <a:ext uri="{FF2B5EF4-FFF2-40B4-BE49-F238E27FC236}">
                  <a16:creationId xmlns:a16="http://schemas.microsoft.com/office/drawing/2014/main" id="{7B5FEA68-F545-44DE-90B0-4C9AD947D345}"/>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537;p48">
              <a:extLst>
                <a:ext uri="{FF2B5EF4-FFF2-40B4-BE49-F238E27FC236}">
                  <a16:creationId xmlns:a16="http://schemas.microsoft.com/office/drawing/2014/main" id="{DCAA8BBA-8B9C-454F-88CE-169287E5D72F}"/>
                </a:ext>
              </a:extLst>
            </p:cNvPr>
            <p:cNvGrpSpPr/>
            <p:nvPr/>
          </p:nvGrpSpPr>
          <p:grpSpPr>
            <a:xfrm>
              <a:off x="3971223" y="3207493"/>
              <a:ext cx="117509" cy="87632"/>
              <a:chOff x="5216456" y="3725484"/>
              <a:chExt cx="356196" cy="265631"/>
            </a:xfrm>
            <a:grpFill/>
          </p:grpSpPr>
          <p:sp>
            <p:nvSpPr>
              <p:cNvPr id="138" name="Google Shape;538;p48">
                <a:extLst>
                  <a:ext uri="{FF2B5EF4-FFF2-40B4-BE49-F238E27FC236}">
                    <a16:creationId xmlns:a16="http://schemas.microsoft.com/office/drawing/2014/main" id="{A6EA48E9-B8FE-4FDB-8130-8B159F152FFF}"/>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39;p48">
                <a:extLst>
                  <a:ext uri="{FF2B5EF4-FFF2-40B4-BE49-F238E27FC236}">
                    <a16:creationId xmlns:a16="http://schemas.microsoft.com/office/drawing/2014/main" id="{A1C1E92A-A3C7-4010-8FD0-F3F4C3F1DB3A}"/>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 name="Google Shape;535;p48">
            <a:extLst>
              <a:ext uri="{FF2B5EF4-FFF2-40B4-BE49-F238E27FC236}">
                <a16:creationId xmlns:a16="http://schemas.microsoft.com/office/drawing/2014/main" id="{3799B403-35F0-4A47-B85C-4006E0C535F1}"/>
              </a:ext>
            </a:extLst>
          </p:cNvPr>
          <p:cNvGrpSpPr/>
          <p:nvPr/>
        </p:nvGrpSpPr>
        <p:grpSpPr>
          <a:xfrm>
            <a:off x="6321251" y="3829251"/>
            <a:ext cx="173400" cy="173400"/>
            <a:chOff x="3943275" y="3164608"/>
            <a:chExt cx="173400" cy="173400"/>
          </a:xfrm>
          <a:solidFill>
            <a:srgbClr val="FFFF00"/>
          </a:solidFill>
        </p:grpSpPr>
        <p:sp>
          <p:nvSpPr>
            <p:cNvPr id="141" name="Google Shape;536;p48">
              <a:extLst>
                <a:ext uri="{FF2B5EF4-FFF2-40B4-BE49-F238E27FC236}">
                  <a16:creationId xmlns:a16="http://schemas.microsoft.com/office/drawing/2014/main" id="{84236154-7F87-4933-9757-1E986DDB9FCD}"/>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537;p48">
              <a:extLst>
                <a:ext uri="{FF2B5EF4-FFF2-40B4-BE49-F238E27FC236}">
                  <a16:creationId xmlns:a16="http://schemas.microsoft.com/office/drawing/2014/main" id="{CC96F8C5-B7B0-4F5E-93E0-58D9883E9A12}"/>
                </a:ext>
              </a:extLst>
            </p:cNvPr>
            <p:cNvGrpSpPr/>
            <p:nvPr/>
          </p:nvGrpSpPr>
          <p:grpSpPr>
            <a:xfrm>
              <a:off x="3971223" y="3207493"/>
              <a:ext cx="117509" cy="87632"/>
              <a:chOff x="5216456" y="3725484"/>
              <a:chExt cx="356196" cy="265631"/>
            </a:xfrm>
            <a:grpFill/>
          </p:grpSpPr>
          <p:sp>
            <p:nvSpPr>
              <p:cNvPr id="143" name="Google Shape;538;p48">
                <a:extLst>
                  <a:ext uri="{FF2B5EF4-FFF2-40B4-BE49-F238E27FC236}">
                    <a16:creationId xmlns:a16="http://schemas.microsoft.com/office/drawing/2014/main" id="{AC04D69F-CD77-490B-BC37-62BE94205B88}"/>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9;p48">
                <a:extLst>
                  <a:ext uri="{FF2B5EF4-FFF2-40B4-BE49-F238E27FC236}">
                    <a16:creationId xmlns:a16="http://schemas.microsoft.com/office/drawing/2014/main" id="{6D26EE01-77C4-40B9-BEF5-73F3BCA1E74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5" name="Google Shape;535;p48">
            <a:extLst>
              <a:ext uri="{FF2B5EF4-FFF2-40B4-BE49-F238E27FC236}">
                <a16:creationId xmlns:a16="http://schemas.microsoft.com/office/drawing/2014/main" id="{1CC0C12A-9981-49C2-BB92-1D1A0C0AA09F}"/>
              </a:ext>
            </a:extLst>
          </p:cNvPr>
          <p:cNvGrpSpPr/>
          <p:nvPr/>
        </p:nvGrpSpPr>
        <p:grpSpPr>
          <a:xfrm>
            <a:off x="6326296" y="4114014"/>
            <a:ext cx="173400" cy="173400"/>
            <a:chOff x="3943275" y="3164608"/>
            <a:chExt cx="173400" cy="173400"/>
          </a:xfrm>
          <a:solidFill>
            <a:srgbClr val="FFFF00"/>
          </a:solidFill>
        </p:grpSpPr>
        <p:sp>
          <p:nvSpPr>
            <p:cNvPr id="146" name="Google Shape;536;p48">
              <a:extLst>
                <a:ext uri="{FF2B5EF4-FFF2-40B4-BE49-F238E27FC236}">
                  <a16:creationId xmlns:a16="http://schemas.microsoft.com/office/drawing/2014/main" id="{0EB0AB2A-2B84-4166-B171-EA12684800B3}"/>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537;p48">
              <a:extLst>
                <a:ext uri="{FF2B5EF4-FFF2-40B4-BE49-F238E27FC236}">
                  <a16:creationId xmlns:a16="http://schemas.microsoft.com/office/drawing/2014/main" id="{ACD54ABF-F87A-43F3-8B20-15F255A339D2}"/>
                </a:ext>
              </a:extLst>
            </p:cNvPr>
            <p:cNvGrpSpPr/>
            <p:nvPr/>
          </p:nvGrpSpPr>
          <p:grpSpPr>
            <a:xfrm>
              <a:off x="3971223" y="3207493"/>
              <a:ext cx="117509" cy="87632"/>
              <a:chOff x="5216456" y="3725484"/>
              <a:chExt cx="356196" cy="265631"/>
            </a:xfrm>
            <a:grpFill/>
          </p:grpSpPr>
          <p:sp>
            <p:nvSpPr>
              <p:cNvPr id="148" name="Google Shape;538;p48">
                <a:extLst>
                  <a:ext uri="{FF2B5EF4-FFF2-40B4-BE49-F238E27FC236}">
                    <a16:creationId xmlns:a16="http://schemas.microsoft.com/office/drawing/2014/main" id="{400DF58C-5C40-40B3-B130-C2B1A2C29A9A}"/>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9;p48">
                <a:extLst>
                  <a:ext uri="{FF2B5EF4-FFF2-40B4-BE49-F238E27FC236}">
                    <a16:creationId xmlns:a16="http://schemas.microsoft.com/office/drawing/2014/main" id="{8EA30ACB-1D44-4396-9344-DD0EE0D15133}"/>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0" name="Google Shape;535;p48">
            <a:extLst>
              <a:ext uri="{FF2B5EF4-FFF2-40B4-BE49-F238E27FC236}">
                <a16:creationId xmlns:a16="http://schemas.microsoft.com/office/drawing/2014/main" id="{4F20F64C-D3BC-4265-8F0C-B3DA45184D4E}"/>
              </a:ext>
            </a:extLst>
          </p:cNvPr>
          <p:cNvGrpSpPr/>
          <p:nvPr/>
        </p:nvGrpSpPr>
        <p:grpSpPr>
          <a:xfrm>
            <a:off x="6321562" y="4406238"/>
            <a:ext cx="173400" cy="173400"/>
            <a:chOff x="3943275" y="3164608"/>
            <a:chExt cx="173400" cy="173400"/>
          </a:xfrm>
          <a:solidFill>
            <a:srgbClr val="FFFF00"/>
          </a:solidFill>
        </p:grpSpPr>
        <p:sp>
          <p:nvSpPr>
            <p:cNvPr id="151" name="Google Shape;536;p48">
              <a:extLst>
                <a:ext uri="{FF2B5EF4-FFF2-40B4-BE49-F238E27FC236}">
                  <a16:creationId xmlns:a16="http://schemas.microsoft.com/office/drawing/2014/main" id="{72F8C334-2CEA-4145-89DB-3F3B7304296B}"/>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 name="Google Shape;537;p48">
              <a:extLst>
                <a:ext uri="{FF2B5EF4-FFF2-40B4-BE49-F238E27FC236}">
                  <a16:creationId xmlns:a16="http://schemas.microsoft.com/office/drawing/2014/main" id="{D96E5F5C-A174-4384-ABCF-660A82988C08}"/>
                </a:ext>
              </a:extLst>
            </p:cNvPr>
            <p:cNvGrpSpPr/>
            <p:nvPr/>
          </p:nvGrpSpPr>
          <p:grpSpPr>
            <a:xfrm>
              <a:off x="3971223" y="3207493"/>
              <a:ext cx="117509" cy="87632"/>
              <a:chOff x="5216456" y="3725484"/>
              <a:chExt cx="356196" cy="265631"/>
            </a:xfrm>
            <a:grpFill/>
          </p:grpSpPr>
          <p:sp>
            <p:nvSpPr>
              <p:cNvPr id="153" name="Google Shape;538;p48">
                <a:extLst>
                  <a:ext uri="{FF2B5EF4-FFF2-40B4-BE49-F238E27FC236}">
                    <a16:creationId xmlns:a16="http://schemas.microsoft.com/office/drawing/2014/main" id="{FBBAE46E-9E05-421F-B633-EB1FC613A996}"/>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39;p48">
                <a:extLst>
                  <a:ext uri="{FF2B5EF4-FFF2-40B4-BE49-F238E27FC236}">
                    <a16:creationId xmlns:a16="http://schemas.microsoft.com/office/drawing/2014/main" id="{8D6483BA-9431-4869-B173-4BE99C66C62A}"/>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 name="Google Shape;535;p48">
            <a:extLst>
              <a:ext uri="{FF2B5EF4-FFF2-40B4-BE49-F238E27FC236}">
                <a16:creationId xmlns:a16="http://schemas.microsoft.com/office/drawing/2014/main" id="{BA93AA78-33E7-4FE0-B9FA-696E082254DC}"/>
              </a:ext>
            </a:extLst>
          </p:cNvPr>
          <p:cNvGrpSpPr/>
          <p:nvPr/>
        </p:nvGrpSpPr>
        <p:grpSpPr>
          <a:xfrm>
            <a:off x="3684674" y="4885648"/>
            <a:ext cx="173400" cy="173400"/>
            <a:chOff x="3943275" y="3164608"/>
            <a:chExt cx="173400" cy="173400"/>
          </a:xfrm>
          <a:solidFill>
            <a:srgbClr val="00B050"/>
          </a:solidFill>
        </p:grpSpPr>
        <p:sp>
          <p:nvSpPr>
            <p:cNvPr id="156" name="Google Shape;536;p48">
              <a:extLst>
                <a:ext uri="{FF2B5EF4-FFF2-40B4-BE49-F238E27FC236}">
                  <a16:creationId xmlns:a16="http://schemas.microsoft.com/office/drawing/2014/main" id="{85A8E81B-6B76-46DF-AF2C-BA1790337BFA}"/>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537;p48">
              <a:extLst>
                <a:ext uri="{FF2B5EF4-FFF2-40B4-BE49-F238E27FC236}">
                  <a16:creationId xmlns:a16="http://schemas.microsoft.com/office/drawing/2014/main" id="{FD6AFCC9-0366-4FEF-AB2F-511A0D3FFBDC}"/>
                </a:ext>
              </a:extLst>
            </p:cNvPr>
            <p:cNvGrpSpPr/>
            <p:nvPr/>
          </p:nvGrpSpPr>
          <p:grpSpPr>
            <a:xfrm>
              <a:off x="3971223" y="3207493"/>
              <a:ext cx="117509" cy="87632"/>
              <a:chOff x="5216456" y="3725484"/>
              <a:chExt cx="356196" cy="265631"/>
            </a:xfrm>
            <a:grpFill/>
          </p:grpSpPr>
          <p:sp>
            <p:nvSpPr>
              <p:cNvPr id="158" name="Google Shape;538;p48">
                <a:extLst>
                  <a:ext uri="{FF2B5EF4-FFF2-40B4-BE49-F238E27FC236}">
                    <a16:creationId xmlns:a16="http://schemas.microsoft.com/office/drawing/2014/main" id="{84D67CA6-3DA2-4273-8B96-C3B22437F5C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39;p48">
                <a:extLst>
                  <a:ext uri="{FF2B5EF4-FFF2-40B4-BE49-F238E27FC236}">
                    <a16:creationId xmlns:a16="http://schemas.microsoft.com/office/drawing/2014/main" id="{A40F2D84-A143-44DA-96A7-5AE3005E8D8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AFB0BF05-FC53-4012-BC3C-ADBA028B7A47}"/>
              </a:ext>
            </a:extLst>
          </p:cNvPr>
          <p:cNvSpPr txBox="1"/>
          <p:nvPr/>
        </p:nvSpPr>
        <p:spPr>
          <a:xfrm>
            <a:off x="3842102" y="4866501"/>
            <a:ext cx="2046599" cy="276999"/>
          </a:xfrm>
          <a:prstGeom prst="rect">
            <a:avLst/>
          </a:prstGeom>
          <a:noFill/>
        </p:spPr>
        <p:txBody>
          <a:bodyPr wrap="square" rtlCol="0">
            <a:spAutoFit/>
          </a:bodyPr>
          <a:lstStyle/>
          <a:p>
            <a:r>
              <a:rPr lang="en-CA" sz="1200" dirty="0">
                <a:solidFill>
                  <a:schemeClr val="bg1"/>
                </a:solidFill>
                <a:latin typeface="Anton" panose="020B0604020202020204" charset="0"/>
              </a:rPr>
              <a:t>High          Medium         Low </a:t>
            </a:r>
          </a:p>
        </p:txBody>
      </p:sp>
      <p:grpSp>
        <p:nvGrpSpPr>
          <p:cNvPr id="161" name="Google Shape;535;p48">
            <a:extLst>
              <a:ext uri="{FF2B5EF4-FFF2-40B4-BE49-F238E27FC236}">
                <a16:creationId xmlns:a16="http://schemas.microsoft.com/office/drawing/2014/main" id="{3882A7C4-BDA2-4FEA-A452-BD9CC86D464A}"/>
              </a:ext>
            </a:extLst>
          </p:cNvPr>
          <p:cNvGrpSpPr/>
          <p:nvPr/>
        </p:nvGrpSpPr>
        <p:grpSpPr>
          <a:xfrm>
            <a:off x="4331145" y="4885648"/>
            <a:ext cx="173400" cy="173400"/>
            <a:chOff x="3943275" y="3164608"/>
            <a:chExt cx="173400" cy="173400"/>
          </a:xfrm>
          <a:solidFill>
            <a:srgbClr val="FFFF00"/>
          </a:solidFill>
        </p:grpSpPr>
        <p:sp>
          <p:nvSpPr>
            <p:cNvPr id="162" name="Google Shape;536;p48">
              <a:extLst>
                <a:ext uri="{FF2B5EF4-FFF2-40B4-BE49-F238E27FC236}">
                  <a16:creationId xmlns:a16="http://schemas.microsoft.com/office/drawing/2014/main" id="{21DF94FA-C2D2-43A3-A64E-303110BA3CF7}"/>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537;p48">
              <a:extLst>
                <a:ext uri="{FF2B5EF4-FFF2-40B4-BE49-F238E27FC236}">
                  <a16:creationId xmlns:a16="http://schemas.microsoft.com/office/drawing/2014/main" id="{66866C3F-177C-4B77-8F6E-89E22845E656}"/>
                </a:ext>
              </a:extLst>
            </p:cNvPr>
            <p:cNvGrpSpPr/>
            <p:nvPr/>
          </p:nvGrpSpPr>
          <p:grpSpPr>
            <a:xfrm>
              <a:off x="3971223" y="3207493"/>
              <a:ext cx="117509" cy="87632"/>
              <a:chOff x="5216456" y="3725484"/>
              <a:chExt cx="356196" cy="265631"/>
            </a:xfrm>
            <a:grpFill/>
          </p:grpSpPr>
          <p:sp>
            <p:nvSpPr>
              <p:cNvPr id="164" name="Google Shape;538;p48">
                <a:extLst>
                  <a:ext uri="{FF2B5EF4-FFF2-40B4-BE49-F238E27FC236}">
                    <a16:creationId xmlns:a16="http://schemas.microsoft.com/office/drawing/2014/main" id="{CD14974D-B96B-4A27-99D0-82BE4104C689}"/>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39;p48">
                <a:extLst>
                  <a:ext uri="{FF2B5EF4-FFF2-40B4-BE49-F238E27FC236}">
                    <a16:creationId xmlns:a16="http://schemas.microsoft.com/office/drawing/2014/main" id="{DA426DC2-E9E7-4B44-AB24-AD3EACCDBB8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 name="Google Shape;535;p48">
            <a:extLst>
              <a:ext uri="{FF2B5EF4-FFF2-40B4-BE49-F238E27FC236}">
                <a16:creationId xmlns:a16="http://schemas.microsoft.com/office/drawing/2014/main" id="{3B5DE5A1-C706-46BE-854C-4E3D4D84F613}"/>
              </a:ext>
            </a:extLst>
          </p:cNvPr>
          <p:cNvGrpSpPr/>
          <p:nvPr/>
        </p:nvGrpSpPr>
        <p:grpSpPr>
          <a:xfrm>
            <a:off x="5159013" y="4885648"/>
            <a:ext cx="173400" cy="173400"/>
            <a:chOff x="3943275" y="3164608"/>
            <a:chExt cx="173400" cy="173400"/>
          </a:xfrm>
          <a:solidFill>
            <a:srgbClr val="FF0000"/>
          </a:solidFill>
        </p:grpSpPr>
        <p:sp>
          <p:nvSpPr>
            <p:cNvPr id="167" name="Google Shape;536;p48">
              <a:extLst>
                <a:ext uri="{FF2B5EF4-FFF2-40B4-BE49-F238E27FC236}">
                  <a16:creationId xmlns:a16="http://schemas.microsoft.com/office/drawing/2014/main" id="{28A40E4F-D949-4E59-84C0-69F57141F878}"/>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537;p48">
              <a:extLst>
                <a:ext uri="{FF2B5EF4-FFF2-40B4-BE49-F238E27FC236}">
                  <a16:creationId xmlns:a16="http://schemas.microsoft.com/office/drawing/2014/main" id="{441B07B2-6011-4704-B98E-F51E30C51B0C}"/>
                </a:ext>
              </a:extLst>
            </p:cNvPr>
            <p:cNvGrpSpPr/>
            <p:nvPr/>
          </p:nvGrpSpPr>
          <p:grpSpPr>
            <a:xfrm>
              <a:off x="3971223" y="3207493"/>
              <a:ext cx="117509" cy="87632"/>
              <a:chOff x="5216456" y="3725484"/>
              <a:chExt cx="356196" cy="265631"/>
            </a:xfrm>
            <a:grpFill/>
          </p:grpSpPr>
          <p:sp>
            <p:nvSpPr>
              <p:cNvPr id="169" name="Google Shape;538;p48">
                <a:extLst>
                  <a:ext uri="{FF2B5EF4-FFF2-40B4-BE49-F238E27FC236}">
                    <a16:creationId xmlns:a16="http://schemas.microsoft.com/office/drawing/2014/main" id="{19A69D7A-4AA1-4353-98D1-9C7B5DAC3943}"/>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39;p48">
                <a:extLst>
                  <a:ext uri="{FF2B5EF4-FFF2-40B4-BE49-F238E27FC236}">
                    <a16:creationId xmlns:a16="http://schemas.microsoft.com/office/drawing/2014/main" id="{86657995-9A40-4A7F-B434-31784177C669}"/>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311700" y="22270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Demographics</a:t>
            </a:r>
            <a:endParaRPr dirty="0"/>
          </a:p>
        </p:txBody>
      </p:sp>
      <p:sp>
        <p:nvSpPr>
          <p:cNvPr id="349" name="Google Shape;349;p39"/>
          <p:cNvSpPr txBox="1">
            <a:spLocks noGrp="1"/>
          </p:cNvSpPr>
          <p:nvPr>
            <p:ph type="title" idx="2"/>
          </p:nvPr>
        </p:nvSpPr>
        <p:spPr>
          <a:xfrm>
            <a:off x="311700" y="1106125"/>
            <a:ext cx="8520600" cy="10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05299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61"/>
          <p:cNvSpPr txBox="1">
            <a:spLocks noGrp="1"/>
          </p:cNvSpPr>
          <p:nvPr>
            <p:ph type="title"/>
          </p:nvPr>
        </p:nvSpPr>
        <p:spPr>
          <a:xfrm>
            <a:off x="311700" y="1233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180</a:t>
            </a:r>
            <a:endParaRPr dirty="0"/>
          </a:p>
        </p:txBody>
      </p:sp>
      <p:sp>
        <p:nvSpPr>
          <p:cNvPr id="2631" name="Google Shape;2631;p61"/>
          <p:cNvSpPr txBox="1">
            <a:spLocks noGrp="1"/>
          </p:cNvSpPr>
          <p:nvPr>
            <p:ph type="body" idx="1"/>
          </p:nvPr>
        </p:nvSpPr>
        <p:spPr>
          <a:xfrm>
            <a:off x="2856750" y="3196625"/>
            <a:ext cx="34305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Number of distinct product sales across all three product lines</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9" name="Google Shape;409;p44"/>
          <p:cNvSpPr/>
          <p:nvPr/>
        </p:nvSpPr>
        <p:spPr>
          <a:xfrm>
            <a:off x="4891900" y="160974"/>
            <a:ext cx="3690835" cy="4262084"/>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Product</a:t>
            </a:r>
            <a:endParaRPr dirty="0"/>
          </a:p>
        </p:txBody>
      </p:sp>
      <p:sp>
        <p:nvSpPr>
          <p:cNvPr id="413" name="Google Shape;413;p44"/>
          <p:cNvSpPr/>
          <p:nvPr/>
        </p:nvSpPr>
        <p:spPr>
          <a:xfrm>
            <a:off x="7762825" y="31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18E7AA68-0099-4158-893B-1B8910EC2920}"/>
              </a:ext>
            </a:extLst>
          </p:cNvPr>
          <p:cNvPicPr>
            <a:picLocks noChangeAspect="1"/>
          </p:cNvPicPr>
          <p:nvPr/>
        </p:nvPicPr>
        <p:blipFill>
          <a:blip r:embed="rId3"/>
          <a:srcRect/>
          <a:stretch/>
        </p:blipFill>
        <p:spPr>
          <a:xfrm>
            <a:off x="5371322" y="1254799"/>
            <a:ext cx="2731989" cy="2074433"/>
          </a:xfrm>
          <a:prstGeom prst="rect">
            <a:avLst/>
          </a:prstGeom>
        </p:spPr>
      </p:pic>
      <p:graphicFrame>
        <p:nvGraphicFramePr>
          <p:cNvPr id="10" name="Chart 9">
            <a:extLst>
              <a:ext uri="{FF2B5EF4-FFF2-40B4-BE49-F238E27FC236}">
                <a16:creationId xmlns:a16="http://schemas.microsoft.com/office/drawing/2014/main" id="{1A7071BD-7E87-4747-A053-6FD6D4EA7367}"/>
              </a:ext>
            </a:extLst>
          </p:cNvPr>
          <p:cNvGraphicFramePr/>
          <p:nvPr/>
        </p:nvGraphicFramePr>
        <p:xfrm>
          <a:off x="-297696" y="2096890"/>
          <a:ext cx="5189594" cy="2672353"/>
        </p:xfrm>
        <a:graphic>
          <a:graphicData uri="http://schemas.openxmlformats.org/drawingml/2006/chart">
            <c:chart xmlns:c="http://schemas.openxmlformats.org/drawingml/2006/chart" xmlns:r="http://schemas.openxmlformats.org/officeDocument/2006/relationships" r:id="rId4"/>
          </a:graphicData>
        </a:graphic>
      </p:graphicFrame>
      <p:sp>
        <p:nvSpPr>
          <p:cNvPr id="20" name="Google Shape;2650;p62">
            <a:extLst>
              <a:ext uri="{FF2B5EF4-FFF2-40B4-BE49-F238E27FC236}">
                <a16:creationId xmlns:a16="http://schemas.microsoft.com/office/drawing/2014/main" id="{C07963E4-90B2-4DE3-9D2C-FD0CA8A295A8}"/>
              </a:ext>
            </a:extLst>
          </p:cNvPr>
          <p:cNvSpPr txBox="1"/>
          <p:nvPr/>
        </p:nvSpPr>
        <p:spPr>
          <a:xfrm>
            <a:off x="584924" y="926503"/>
            <a:ext cx="4048036" cy="5017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lt2"/>
                </a:solidFill>
                <a:latin typeface="DM Sans"/>
                <a:ea typeface="DM Sans"/>
                <a:cs typeface="DM Sans"/>
                <a:sym typeface="DM Sans"/>
              </a:rPr>
              <a:t>Usage is based on the number of days per week an individual workouts out on their treadmill:  </a:t>
            </a:r>
          </a:p>
        </p:txBody>
      </p:sp>
      <p:sp>
        <p:nvSpPr>
          <p:cNvPr id="21" name="Google Shape;2650;p62">
            <a:extLst>
              <a:ext uri="{FF2B5EF4-FFF2-40B4-BE49-F238E27FC236}">
                <a16:creationId xmlns:a16="http://schemas.microsoft.com/office/drawing/2014/main" id="{4B524521-2687-422C-ACA4-9359B14145F3}"/>
              </a:ext>
            </a:extLst>
          </p:cNvPr>
          <p:cNvSpPr txBox="1"/>
          <p:nvPr/>
        </p:nvSpPr>
        <p:spPr>
          <a:xfrm>
            <a:off x="523964" y="1324635"/>
            <a:ext cx="2173894" cy="844232"/>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TM195: n = 80</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TM498: n = 60</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TM798: n = 40</a:t>
            </a:r>
            <a:endParaRPr sz="1200" dirty="0">
              <a:solidFill>
                <a:schemeClr val="lt2"/>
              </a:solidFill>
              <a:latin typeface="DM Sans"/>
              <a:ea typeface="DM Sans"/>
              <a:cs typeface="DM Sans"/>
              <a:sym typeface="DM Sans"/>
            </a:endParaRPr>
          </a:p>
        </p:txBody>
      </p:sp>
      <p:sp>
        <p:nvSpPr>
          <p:cNvPr id="24" name="Google Shape;2646;p62">
            <a:extLst>
              <a:ext uri="{FF2B5EF4-FFF2-40B4-BE49-F238E27FC236}">
                <a16:creationId xmlns:a16="http://schemas.microsoft.com/office/drawing/2014/main" id="{E87FE1C3-FC3F-47E1-88D3-C76CE9779BBF}"/>
              </a:ext>
            </a:extLst>
          </p:cNvPr>
          <p:cNvSpPr txBox="1">
            <a:spLocks/>
          </p:cNvSpPr>
          <p:nvPr/>
        </p:nvSpPr>
        <p:spPr>
          <a:xfrm>
            <a:off x="-240600" y="4356927"/>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1"/>
                </a:solidFill>
              </a:rPr>
              <a:t>TM195</a:t>
            </a:r>
          </a:p>
        </p:txBody>
      </p:sp>
      <p:sp>
        <p:nvSpPr>
          <p:cNvPr id="25" name="Google Shape;2647;p62">
            <a:extLst>
              <a:ext uri="{FF2B5EF4-FFF2-40B4-BE49-F238E27FC236}">
                <a16:creationId xmlns:a16="http://schemas.microsoft.com/office/drawing/2014/main" id="{14200494-206D-405B-BFDC-38294B397122}"/>
              </a:ext>
            </a:extLst>
          </p:cNvPr>
          <p:cNvSpPr txBox="1">
            <a:spLocks/>
          </p:cNvSpPr>
          <p:nvPr/>
        </p:nvSpPr>
        <p:spPr>
          <a:xfrm>
            <a:off x="0" y="3975927"/>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t>44.4%</a:t>
            </a:r>
          </a:p>
        </p:txBody>
      </p:sp>
      <p:sp>
        <p:nvSpPr>
          <p:cNvPr id="32" name="Google Shape;2646;p62">
            <a:extLst>
              <a:ext uri="{FF2B5EF4-FFF2-40B4-BE49-F238E27FC236}">
                <a16:creationId xmlns:a16="http://schemas.microsoft.com/office/drawing/2014/main" id="{40658079-488C-4E6B-A2DA-7A75F2FD9B86}"/>
              </a:ext>
            </a:extLst>
          </p:cNvPr>
          <p:cNvSpPr txBox="1">
            <a:spLocks/>
          </p:cNvSpPr>
          <p:nvPr/>
        </p:nvSpPr>
        <p:spPr>
          <a:xfrm>
            <a:off x="907638" y="4356750"/>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1"/>
                </a:solidFill>
              </a:rPr>
              <a:t>TM498</a:t>
            </a:r>
          </a:p>
        </p:txBody>
      </p:sp>
      <p:sp>
        <p:nvSpPr>
          <p:cNvPr id="33" name="Google Shape;2647;p62">
            <a:extLst>
              <a:ext uri="{FF2B5EF4-FFF2-40B4-BE49-F238E27FC236}">
                <a16:creationId xmlns:a16="http://schemas.microsoft.com/office/drawing/2014/main" id="{27E874CF-A842-4FED-BE3D-1FCDB4CE2282}"/>
              </a:ext>
            </a:extLst>
          </p:cNvPr>
          <p:cNvSpPr txBox="1">
            <a:spLocks/>
          </p:cNvSpPr>
          <p:nvPr/>
        </p:nvSpPr>
        <p:spPr>
          <a:xfrm>
            <a:off x="1148238" y="3975750"/>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t>33.3%</a:t>
            </a:r>
          </a:p>
        </p:txBody>
      </p:sp>
      <p:sp>
        <p:nvSpPr>
          <p:cNvPr id="40" name="Google Shape;2646;p62">
            <a:extLst>
              <a:ext uri="{FF2B5EF4-FFF2-40B4-BE49-F238E27FC236}">
                <a16:creationId xmlns:a16="http://schemas.microsoft.com/office/drawing/2014/main" id="{8B5FCA4A-EDAD-4B01-AA68-3C0AD3421FE6}"/>
              </a:ext>
            </a:extLst>
          </p:cNvPr>
          <p:cNvSpPr txBox="1">
            <a:spLocks/>
          </p:cNvSpPr>
          <p:nvPr/>
        </p:nvSpPr>
        <p:spPr>
          <a:xfrm>
            <a:off x="2125638" y="4356750"/>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1"/>
                </a:solidFill>
              </a:rPr>
              <a:t>TM798</a:t>
            </a:r>
          </a:p>
        </p:txBody>
      </p:sp>
      <p:sp>
        <p:nvSpPr>
          <p:cNvPr id="41" name="Google Shape;2647;p62">
            <a:extLst>
              <a:ext uri="{FF2B5EF4-FFF2-40B4-BE49-F238E27FC236}">
                <a16:creationId xmlns:a16="http://schemas.microsoft.com/office/drawing/2014/main" id="{811474BA-5862-4E5C-86E7-B7C7339606CC}"/>
              </a:ext>
            </a:extLst>
          </p:cNvPr>
          <p:cNvSpPr txBox="1">
            <a:spLocks/>
          </p:cNvSpPr>
          <p:nvPr/>
        </p:nvSpPr>
        <p:spPr>
          <a:xfrm>
            <a:off x="2366238" y="3975750"/>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t>22.2%</a:t>
            </a:r>
          </a:p>
        </p:txBody>
      </p:sp>
    </p:spTree>
    <p:extLst>
      <p:ext uri="{BB962C8B-B14F-4D97-AF65-F5344CB8AC3E}">
        <p14:creationId xmlns:p14="http://schemas.microsoft.com/office/powerpoint/2010/main" val="2888295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Product: TM195</a:t>
            </a:r>
            <a:endParaRPr dirty="0"/>
          </a:p>
        </p:txBody>
      </p:sp>
      <p:sp>
        <p:nvSpPr>
          <p:cNvPr id="365" name="Google Shape;365;p41"/>
          <p:cNvSpPr txBox="1">
            <a:spLocks noGrp="1"/>
          </p:cNvSpPr>
          <p:nvPr>
            <p:ph type="title" idx="2"/>
          </p:nvPr>
        </p:nvSpPr>
        <p:spPr>
          <a:xfrm>
            <a:off x="371813" y="2595740"/>
            <a:ext cx="3343033"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Implications</a:t>
            </a:r>
            <a:endParaRPr dirty="0"/>
          </a:p>
        </p:txBody>
      </p:sp>
      <p:sp>
        <p:nvSpPr>
          <p:cNvPr id="366" name="Google Shape;366;p41"/>
          <p:cNvSpPr txBox="1">
            <a:spLocks noGrp="1"/>
          </p:cNvSpPr>
          <p:nvPr>
            <p:ph type="subTitle" idx="1"/>
          </p:nvPr>
        </p:nvSpPr>
        <p:spPr>
          <a:xfrm>
            <a:off x="359908" y="3115336"/>
            <a:ext cx="400805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There is an moderate inverse relationship between the TM195 product and Customers’ Income, Fitness and Education.  This means that people with lower scores in these areas are more likely to buy the TM195. People who use treadmills less often and log few miles are also more likely to purchase the TM195.  There is also a weak correlation between gender and TM195, with Females slightly more likely to buy it and males slightly less likely. </a:t>
            </a:r>
            <a:endParaRPr sz="1200" dirty="0"/>
          </a:p>
        </p:txBody>
      </p:sp>
      <p:sp>
        <p:nvSpPr>
          <p:cNvPr id="367" name="Google Shape;367;p41"/>
          <p:cNvSpPr txBox="1">
            <a:spLocks noGrp="1"/>
          </p:cNvSpPr>
          <p:nvPr>
            <p:ph type="title" idx="3"/>
          </p:nvPr>
        </p:nvSpPr>
        <p:spPr>
          <a:xfrm>
            <a:off x="359908" y="1227019"/>
            <a:ext cx="3343034"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dirty="0"/>
              <a:t>Key Relationships</a:t>
            </a:r>
            <a:endParaRPr dirty="0"/>
          </a:p>
        </p:txBody>
      </p:sp>
      <p:sp>
        <p:nvSpPr>
          <p:cNvPr id="368" name="Google Shape;368;p41"/>
          <p:cNvSpPr txBox="1">
            <a:spLocks noGrp="1"/>
          </p:cNvSpPr>
          <p:nvPr>
            <p:ph type="subTitle" idx="4"/>
          </p:nvPr>
        </p:nvSpPr>
        <p:spPr>
          <a:xfrm>
            <a:off x="359908" y="1760543"/>
            <a:ext cx="2514600" cy="572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00000"/>
              <a:buFont typeface="Arial" panose="020B0604020202020204" pitchFamily="34" charset="0"/>
              <a:buChar char="•"/>
            </a:pPr>
            <a:r>
              <a:rPr lang="en-CA" dirty="0"/>
              <a:t>Income</a:t>
            </a:r>
          </a:p>
          <a:p>
            <a:pPr marL="285750" lvl="0" indent="-285750" algn="l" rtl="0">
              <a:spcBef>
                <a:spcPts val="0"/>
              </a:spcBef>
              <a:spcAft>
                <a:spcPts val="0"/>
              </a:spcAft>
              <a:buClr>
                <a:schemeClr val="bg1"/>
              </a:buClr>
              <a:buSzPct val="100000"/>
              <a:buFont typeface="Arial" panose="020B0604020202020204" pitchFamily="34" charset="0"/>
              <a:buChar char="•"/>
            </a:pPr>
            <a:r>
              <a:rPr lang="en-CA" dirty="0"/>
              <a:t>Miles</a:t>
            </a:r>
          </a:p>
          <a:p>
            <a:pPr marL="285750" lvl="0" indent="-285750" algn="l" rtl="0">
              <a:spcBef>
                <a:spcPts val="0"/>
              </a:spcBef>
              <a:spcAft>
                <a:spcPts val="0"/>
              </a:spcAft>
              <a:buClr>
                <a:schemeClr val="bg1"/>
              </a:buClr>
              <a:buSzPct val="100000"/>
              <a:buFont typeface="Arial" panose="020B0604020202020204" pitchFamily="34" charset="0"/>
              <a:buChar char="•"/>
            </a:pPr>
            <a:r>
              <a:rPr lang="en-CA" dirty="0"/>
              <a:t>Fitness</a:t>
            </a:r>
          </a:p>
          <a:p>
            <a:pPr marL="0" lvl="0" indent="0" algn="r" rtl="0">
              <a:spcBef>
                <a:spcPts val="0"/>
              </a:spcBef>
              <a:spcAft>
                <a:spcPts val="0"/>
              </a:spcAft>
              <a:buNone/>
            </a:pPr>
            <a:endParaRPr dirty="0"/>
          </a:p>
        </p:txBody>
      </p:sp>
      <p:pic>
        <p:nvPicPr>
          <p:cNvPr id="3" name="Picture 2" descr="Graphical user interface&#10;&#10;Description automatically generated with low confidence">
            <a:extLst>
              <a:ext uri="{FF2B5EF4-FFF2-40B4-BE49-F238E27FC236}">
                <a16:creationId xmlns:a16="http://schemas.microsoft.com/office/drawing/2014/main" id="{E32E3C78-1B11-4A22-AB9A-F037CB6511F6}"/>
              </a:ext>
            </a:extLst>
          </p:cNvPr>
          <p:cNvPicPr>
            <a:picLocks noChangeAspect="1"/>
          </p:cNvPicPr>
          <p:nvPr/>
        </p:nvPicPr>
        <p:blipFill>
          <a:blip r:embed="rId3"/>
          <a:stretch>
            <a:fillRect/>
          </a:stretch>
        </p:blipFill>
        <p:spPr>
          <a:xfrm>
            <a:off x="6269494" y="485191"/>
            <a:ext cx="1912786" cy="3406435"/>
          </a:xfrm>
          <a:prstGeom prst="rect">
            <a:avLst/>
          </a:prstGeom>
        </p:spPr>
      </p:pic>
      <p:sp>
        <p:nvSpPr>
          <p:cNvPr id="4" name="Arrow: Right 3">
            <a:extLst>
              <a:ext uri="{FF2B5EF4-FFF2-40B4-BE49-F238E27FC236}">
                <a16:creationId xmlns:a16="http://schemas.microsoft.com/office/drawing/2014/main" id="{71147823-28CE-44E6-A3CF-31696347BB0A}"/>
              </a:ext>
            </a:extLst>
          </p:cNvPr>
          <p:cNvSpPr/>
          <p:nvPr/>
        </p:nvSpPr>
        <p:spPr>
          <a:xfrm rot="10800000">
            <a:off x="7656525" y="1241618"/>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sp>
        <p:nvSpPr>
          <p:cNvPr id="42" name="Arrow: Right 41">
            <a:extLst>
              <a:ext uri="{FF2B5EF4-FFF2-40B4-BE49-F238E27FC236}">
                <a16:creationId xmlns:a16="http://schemas.microsoft.com/office/drawing/2014/main" id="{49C36DC1-6FC9-4A8C-BB32-B5FB5133A34C}"/>
              </a:ext>
            </a:extLst>
          </p:cNvPr>
          <p:cNvSpPr/>
          <p:nvPr/>
        </p:nvSpPr>
        <p:spPr>
          <a:xfrm rot="10800000">
            <a:off x="7656525" y="1010752"/>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BFED3116-FF51-43D0-AAF1-223FA8859D8E}"/>
              </a:ext>
            </a:extLst>
          </p:cNvPr>
          <p:cNvSpPr/>
          <p:nvPr/>
        </p:nvSpPr>
        <p:spPr>
          <a:xfrm rot="10800000">
            <a:off x="7656525" y="1491869"/>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4" name="Arrow: Right 43">
            <a:extLst>
              <a:ext uri="{FF2B5EF4-FFF2-40B4-BE49-F238E27FC236}">
                <a16:creationId xmlns:a16="http://schemas.microsoft.com/office/drawing/2014/main" id="{229831C7-9F99-4ABC-8C71-A6AB67F6BA5E}"/>
              </a:ext>
            </a:extLst>
          </p:cNvPr>
          <p:cNvSpPr/>
          <p:nvPr/>
        </p:nvSpPr>
        <p:spPr>
          <a:xfrm rot="10800000">
            <a:off x="7656525" y="1720237"/>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5" name="Arrow: Right 44">
            <a:extLst>
              <a:ext uri="{FF2B5EF4-FFF2-40B4-BE49-F238E27FC236}">
                <a16:creationId xmlns:a16="http://schemas.microsoft.com/office/drawing/2014/main" id="{7AAC244B-A7BD-4FEF-B758-F2C70FA9B2C4}"/>
              </a:ext>
            </a:extLst>
          </p:cNvPr>
          <p:cNvSpPr/>
          <p:nvPr/>
        </p:nvSpPr>
        <p:spPr>
          <a:xfrm rot="10800000">
            <a:off x="7656525" y="1956754"/>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6" name="Arrow: Right 45">
            <a:extLst>
              <a:ext uri="{FF2B5EF4-FFF2-40B4-BE49-F238E27FC236}">
                <a16:creationId xmlns:a16="http://schemas.microsoft.com/office/drawing/2014/main" id="{4A5B661F-75D0-4BDA-8034-685EAF3A6129}"/>
              </a:ext>
            </a:extLst>
          </p:cNvPr>
          <p:cNvSpPr/>
          <p:nvPr/>
        </p:nvSpPr>
        <p:spPr>
          <a:xfrm rot="10800000">
            <a:off x="7679196" y="2921061"/>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7" name="Arrow: Right 46">
            <a:extLst>
              <a:ext uri="{FF2B5EF4-FFF2-40B4-BE49-F238E27FC236}">
                <a16:creationId xmlns:a16="http://schemas.microsoft.com/office/drawing/2014/main" id="{AA1AB100-60D5-464B-8A0C-9E4BD9259F4F}"/>
              </a:ext>
            </a:extLst>
          </p:cNvPr>
          <p:cNvSpPr/>
          <p:nvPr/>
        </p:nvSpPr>
        <p:spPr>
          <a:xfrm rot="10800000">
            <a:off x="7679196" y="3169778"/>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8" name="Google Shape;368;p41">
            <a:extLst>
              <a:ext uri="{FF2B5EF4-FFF2-40B4-BE49-F238E27FC236}">
                <a16:creationId xmlns:a16="http://schemas.microsoft.com/office/drawing/2014/main" id="{B7000B6A-FCD8-4DD1-AE5B-EF96648AC591}"/>
              </a:ext>
            </a:extLst>
          </p:cNvPr>
          <p:cNvSpPr txBox="1">
            <a:spLocks/>
          </p:cNvSpPr>
          <p:nvPr/>
        </p:nvSpPr>
        <p:spPr>
          <a:xfrm>
            <a:off x="2043330" y="1760543"/>
            <a:ext cx="251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marL="285750" indent="-285750" algn="l">
              <a:buClr>
                <a:schemeClr val="bg1"/>
              </a:buClr>
              <a:buSzPct val="100000"/>
              <a:buFont typeface="Arial" panose="020B0604020202020204" pitchFamily="34" charset="0"/>
              <a:buChar char="•"/>
            </a:pPr>
            <a:r>
              <a:rPr lang="en-US" dirty="0"/>
              <a:t>Usage</a:t>
            </a:r>
          </a:p>
          <a:p>
            <a:pPr marL="285750" indent="-285750" algn="l">
              <a:buClr>
                <a:schemeClr val="bg1"/>
              </a:buClr>
              <a:buSzPct val="100000"/>
              <a:buFont typeface="Arial" panose="020B0604020202020204" pitchFamily="34" charset="0"/>
              <a:buChar char="•"/>
            </a:pPr>
            <a:r>
              <a:rPr lang="en-US" dirty="0"/>
              <a:t>Education</a:t>
            </a:r>
          </a:p>
          <a:p>
            <a:pPr marL="0" indent="0"/>
            <a:endParaRPr lang="en-US" dirty="0"/>
          </a:p>
        </p:txBody>
      </p:sp>
    </p:spTree>
    <p:extLst>
      <p:ext uri="{BB962C8B-B14F-4D97-AF65-F5344CB8AC3E}">
        <p14:creationId xmlns:p14="http://schemas.microsoft.com/office/powerpoint/2010/main" val="4086464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Product: TM498</a:t>
            </a:r>
            <a:endParaRPr dirty="0"/>
          </a:p>
        </p:txBody>
      </p:sp>
      <p:sp>
        <p:nvSpPr>
          <p:cNvPr id="365" name="Google Shape;365;p41"/>
          <p:cNvSpPr txBox="1">
            <a:spLocks noGrp="1"/>
          </p:cNvSpPr>
          <p:nvPr>
            <p:ph type="title" idx="2"/>
          </p:nvPr>
        </p:nvSpPr>
        <p:spPr>
          <a:xfrm>
            <a:off x="371813" y="2595740"/>
            <a:ext cx="3343033"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Implications</a:t>
            </a:r>
            <a:endParaRPr dirty="0"/>
          </a:p>
        </p:txBody>
      </p:sp>
      <p:sp>
        <p:nvSpPr>
          <p:cNvPr id="366" name="Google Shape;366;p41"/>
          <p:cNvSpPr txBox="1">
            <a:spLocks noGrp="1"/>
          </p:cNvSpPr>
          <p:nvPr>
            <p:ph type="subTitle" idx="1"/>
          </p:nvPr>
        </p:nvSpPr>
        <p:spPr>
          <a:xfrm>
            <a:off x="359908" y="3115336"/>
            <a:ext cx="400805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The  only key relationship that exists is a negative correlation between TM498 and Fitness. This means that as fitness goes up, the customer is less likely to purchase this model.  However, other factors such as Usage, Miles, Income, Education and Gender are weakly correlated.  This makes sense because this product is in the middle tier.  Individuals with lower scores in these categories tend to purchase the TM195 and individuals with higher scores, the TM798.</a:t>
            </a:r>
            <a:endParaRPr sz="1200" dirty="0"/>
          </a:p>
        </p:txBody>
      </p:sp>
      <p:sp>
        <p:nvSpPr>
          <p:cNvPr id="367" name="Google Shape;367;p41"/>
          <p:cNvSpPr txBox="1">
            <a:spLocks noGrp="1"/>
          </p:cNvSpPr>
          <p:nvPr>
            <p:ph type="title" idx="3"/>
          </p:nvPr>
        </p:nvSpPr>
        <p:spPr>
          <a:xfrm>
            <a:off x="359908" y="1227019"/>
            <a:ext cx="3343034"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dirty="0"/>
              <a:t>Key Relationships</a:t>
            </a:r>
            <a:endParaRPr dirty="0"/>
          </a:p>
        </p:txBody>
      </p:sp>
      <p:sp>
        <p:nvSpPr>
          <p:cNvPr id="368" name="Google Shape;368;p41"/>
          <p:cNvSpPr txBox="1">
            <a:spLocks noGrp="1"/>
          </p:cNvSpPr>
          <p:nvPr>
            <p:ph type="subTitle" idx="4"/>
          </p:nvPr>
        </p:nvSpPr>
        <p:spPr>
          <a:xfrm>
            <a:off x="359908" y="1760543"/>
            <a:ext cx="2514600" cy="572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00000"/>
              <a:buFont typeface="Arial" panose="020B0604020202020204" pitchFamily="34" charset="0"/>
              <a:buChar char="•"/>
            </a:pPr>
            <a:r>
              <a:rPr lang="en-CA" dirty="0"/>
              <a:t>Fitness</a:t>
            </a:r>
          </a:p>
          <a:p>
            <a:pPr marL="0" lvl="0" indent="0" algn="r" rtl="0">
              <a:spcBef>
                <a:spcPts val="0"/>
              </a:spcBef>
              <a:spcAft>
                <a:spcPts val="0"/>
              </a:spcAft>
              <a:buNone/>
            </a:pPr>
            <a:endParaRPr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269494" y="485191"/>
            <a:ext cx="1912786" cy="3406435"/>
          </a:xfrm>
          <a:prstGeom prst="rect">
            <a:avLst/>
          </a:prstGeom>
        </p:spPr>
      </p:pic>
      <p:sp>
        <p:nvSpPr>
          <p:cNvPr id="4" name="Arrow: Right 3">
            <a:extLst>
              <a:ext uri="{FF2B5EF4-FFF2-40B4-BE49-F238E27FC236}">
                <a16:creationId xmlns:a16="http://schemas.microsoft.com/office/drawing/2014/main" id="{71147823-28CE-44E6-A3CF-31696347BB0A}"/>
              </a:ext>
            </a:extLst>
          </p:cNvPr>
          <p:cNvSpPr/>
          <p:nvPr/>
        </p:nvSpPr>
        <p:spPr>
          <a:xfrm rot="10800000">
            <a:off x="7656525" y="1241618"/>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sp>
        <p:nvSpPr>
          <p:cNvPr id="42" name="Arrow: Right 41">
            <a:extLst>
              <a:ext uri="{FF2B5EF4-FFF2-40B4-BE49-F238E27FC236}">
                <a16:creationId xmlns:a16="http://schemas.microsoft.com/office/drawing/2014/main" id="{49C36DC1-6FC9-4A8C-BB32-B5FB5133A34C}"/>
              </a:ext>
            </a:extLst>
          </p:cNvPr>
          <p:cNvSpPr/>
          <p:nvPr/>
        </p:nvSpPr>
        <p:spPr>
          <a:xfrm rot="10800000">
            <a:off x="7656525" y="1010752"/>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BFED3116-FF51-43D0-AAF1-223FA8859D8E}"/>
              </a:ext>
            </a:extLst>
          </p:cNvPr>
          <p:cNvSpPr/>
          <p:nvPr/>
        </p:nvSpPr>
        <p:spPr>
          <a:xfrm rot="10800000">
            <a:off x="7656525" y="1491869"/>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4" name="Arrow: Right 43">
            <a:extLst>
              <a:ext uri="{FF2B5EF4-FFF2-40B4-BE49-F238E27FC236}">
                <a16:creationId xmlns:a16="http://schemas.microsoft.com/office/drawing/2014/main" id="{229831C7-9F99-4ABC-8C71-A6AB67F6BA5E}"/>
              </a:ext>
            </a:extLst>
          </p:cNvPr>
          <p:cNvSpPr/>
          <p:nvPr/>
        </p:nvSpPr>
        <p:spPr>
          <a:xfrm rot="10800000">
            <a:off x="7656525" y="1720237"/>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5" name="Arrow: Right 44">
            <a:extLst>
              <a:ext uri="{FF2B5EF4-FFF2-40B4-BE49-F238E27FC236}">
                <a16:creationId xmlns:a16="http://schemas.microsoft.com/office/drawing/2014/main" id="{7AAC244B-A7BD-4FEF-B758-F2C70FA9B2C4}"/>
              </a:ext>
            </a:extLst>
          </p:cNvPr>
          <p:cNvSpPr/>
          <p:nvPr/>
        </p:nvSpPr>
        <p:spPr>
          <a:xfrm rot="10800000">
            <a:off x="7656525" y="1956754"/>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6" name="Arrow: Right 45">
            <a:extLst>
              <a:ext uri="{FF2B5EF4-FFF2-40B4-BE49-F238E27FC236}">
                <a16:creationId xmlns:a16="http://schemas.microsoft.com/office/drawing/2014/main" id="{4A5B661F-75D0-4BDA-8034-685EAF3A6129}"/>
              </a:ext>
            </a:extLst>
          </p:cNvPr>
          <p:cNvSpPr/>
          <p:nvPr/>
        </p:nvSpPr>
        <p:spPr>
          <a:xfrm rot="10800000">
            <a:off x="7679196" y="2921061"/>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7" name="Arrow: Right 46">
            <a:extLst>
              <a:ext uri="{FF2B5EF4-FFF2-40B4-BE49-F238E27FC236}">
                <a16:creationId xmlns:a16="http://schemas.microsoft.com/office/drawing/2014/main" id="{AA1AB100-60D5-464B-8A0C-9E4BD9259F4F}"/>
              </a:ext>
            </a:extLst>
          </p:cNvPr>
          <p:cNvSpPr/>
          <p:nvPr/>
        </p:nvSpPr>
        <p:spPr>
          <a:xfrm rot="10800000">
            <a:off x="7679196" y="3169778"/>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8" name="Google Shape;368;p41">
            <a:extLst>
              <a:ext uri="{FF2B5EF4-FFF2-40B4-BE49-F238E27FC236}">
                <a16:creationId xmlns:a16="http://schemas.microsoft.com/office/drawing/2014/main" id="{B7000B6A-FCD8-4DD1-AE5B-EF96648AC591}"/>
              </a:ext>
            </a:extLst>
          </p:cNvPr>
          <p:cNvSpPr txBox="1">
            <a:spLocks/>
          </p:cNvSpPr>
          <p:nvPr/>
        </p:nvSpPr>
        <p:spPr>
          <a:xfrm>
            <a:off x="2043330" y="1760543"/>
            <a:ext cx="251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marL="0" indent="0"/>
            <a:endParaRPr lang="en-US" dirty="0"/>
          </a:p>
        </p:txBody>
      </p:sp>
    </p:spTree>
    <p:extLst>
      <p:ext uri="{BB962C8B-B14F-4D97-AF65-F5344CB8AC3E}">
        <p14:creationId xmlns:p14="http://schemas.microsoft.com/office/powerpoint/2010/main" val="338011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Product: TM798</a:t>
            </a:r>
            <a:endParaRPr dirty="0"/>
          </a:p>
        </p:txBody>
      </p:sp>
      <p:sp>
        <p:nvSpPr>
          <p:cNvPr id="365" name="Google Shape;365;p41"/>
          <p:cNvSpPr txBox="1">
            <a:spLocks noGrp="1"/>
          </p:cNvSpPr>
          <p:nvPr>
            <p:ph type="title" idx="2"/>
          </p:nvPr>
        </p:nvSpPr>
        <p:spPr>
          <a:xfrm>
            <a:off x="371813" y="2595740"/>
            <a:ext cx="3343033"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Implications</a:t>
            </a:r>
            <a:endParaRPr dirty="0"/>
          </a:p>
        </p:txBody>
      </p:sp>
      <p:sp>
        <p:nvSpPr>
          <p:cNvPr id="366" name="Google Shape;366;p41"/>
          <p:cNvSpPr txBox="1">
            <a:spLocks noGrp="1"/>
          </p:cNvSpPr>
          <p:nvPr>
            <p:ph type="subTitle" idx="1"/>
          </p:nvPr>
        </p:nvSpPr>
        <p:spPr>
          <a:xfrm>
            <a:off x="359908" y="3115335"/>
            <a:ext cx="4008053" cy="19327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There is a strong relationship between the TM798 and Fitness, Income, Miles and Usage. This means that as these values increase, it is more likely that the customer will purchase the TM798. Education is very close to the threshold of r = 0.6 and could also be considered strongly correlated.  There is a moderate positive correlation between Males and the TM798, while Females are less likely to buy this product.*</a:t>
            </a:r>
          </a:p>
          <a:p>
            <a:pPr marL="0" lvl="0" indent="0" algn="l" rtl="0">
              <a:spcBef>
                <a:spcPts val="0"/>
              </a:spcBef>
              <a:spcAft>
                <a:spcPts val="0"/>
              </a:spcAft>
              <a:buNone/>
            </a:pPr>
            <a:endParaRPr lang="en-CA" sz="1200" dirty="0"/>
          </a:p>
          <a:p>
            <a:pPr marL="0" lvl="0" indent="0" algn="l" rtl="0">
              <a:spcBef>
                <a:spcPts val="0"/>
              </a:spcBef>
              <a:spcAft>
                <a:spcPts val="0"/>
              </a:spcAft>
              <a:buNone/>
            </a:pPr>
            <a:r>
              <a:rPr lang="en-CA" sz="1200" dirty="0"/>
              <a:t>* r = 0.27 is close to the 0.3 ‘moderate’ threshold  </a:t>
            </a:r>
            <a:endParaRPr sz="1200" dirty="0"/>
          </a:p>
        </p:txBody>
      </p:sp>
      <p:sp>
        <p:nvSpPr>
          <p:cNvPr id="367" name="Google Shape;367;p41"/>
          <p:cNvSpPr txBox="1">
            <a:spLocks noGrp="1"/>
          </p:cNvSpPr>
          <p:nvPr>
            <p:ph type="title" idx="3"/>
          </p:nvPr>
        </p:nvSpPr>
        <p:spPr>
          <a:xfrm>
            <a:off x="359908" y="1227019"/>
            <a:ext cx="3343034"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dirty="0"/>
              <a:t>Key Relationships</a:t>
            </a:r>
            <a:endParaRPr dirty="0"/>
          </a:p>
        </p:txBody>
      </p:sp>
      <p:sp>
        <p:nvSpPr>
          <p:cNvPr id="368" name="Google Shape;368;p41"/>
          <p:cNvSpPr txBox="1">
            <a:spLocks noGrp="1"/>
          </p:cNvSpPr>
          <p:nvPr>
            <p:ph type="subTitle" idx="4"/>
          </p:nvPr>
        </p:nvSpPr>
        <p:spPr>
          <a:xfrm>
            <a:off x="359908" y="1760543"/>
            <a:ext cx="2514600" cy="572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bg1"/>
              </a:buClr>
              <a:buSzPct val="100000"/>
              <a:buFont typeface="Arial" panose="020B0604020202020204" pitchFamily="34" charset="0"/>
              <a:buChar char="•"/>
            </a:pPr>
            <a:r>
              <a:rPr lang="en-CA" dirty="0"/>
              <a:t>Fitness</a:t>
            </a:r>
          </a:p>
          <a:p>
            <a:pPr marL="285750" lvl="0" indent="-285750" algn="l" rtl="0">
              <a:spcBef>
                <a:spcPts val="0"/>
              </a:spcBef>
              <a:spcAft>
                <a:spcPts val="0"/>
              </a:spcAft>
              <a:buClr>
                <a:schemeClr val="bg1"/>
              </a:buClr>
              <a:buSzPct val="100000"/>
              <a:buFont typeface="Arial" panose="020B0604020202020204" pitchFamily="34" charset="0"/>
              <a:buChar char="•"/>
            </a:pPr>
            <a:r>
              <a:rPr lang="en-CA" dirty="0"/>
              <a:t>Income</a:t>
            </a:r>
          </a:p>
          <a:p>
            <a:pPr marL="285750" lvl="0" indent="-285750" algn="l" rtl="0">
              <a:spcBef>
                <a:spcPts val="0"/>
              </a:spcBef>
              <a:spcAft>
                <a:spcPts val="0"/>
              </a:spcAft>
              <a:buClr>
                <a:schemeClr val="bg1"/>
              </a:buClr>
              <a:buSzPct val="100000"/>
              <a:buFont typeface="Arial" panose="020B0604020202020204" pitchFamily="34" charset="0"/>
              <a:buChar char="•"/>
            </a:pPr>
            <a:r>
              <a:rPr lang="en-CA" dirty="0"/>
              <a:t>Miles</a:t>
            </a:r>
          </a:p>
          <a:p>
            <a:pPr marL="0" lvl="0" indent="0" algn="r" rtl="0">
              <a:spcBef>
                <a:spcPts val="0"/>
              </a:spcBef>
              <a:spcAft>
                <a:spcPts val="0"/>
              </a:spcAft>
              <a:buNone/>
            </a:pPr>
            <a:endParaRPr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269494" y="485191"/>
            <a:ext cx="1912786" cy="3406435"/>
          </a:xfrm>
          <a:prstGeom prst="rect">
            <a:avLst/>
          </a:prstGeom>
        </p:spPr>
      </p:pic>
      <p:sp>
        <p:nvSpPr>
          <p:cNvPr id="4" name="Arrow: Right 3">
            <a:extLst>
              <a:ext uri="{FF2B5EF4-FFF2-40B4-BE49-F238E27FC236}">
                <a16:creationId xmlns:a16="http://schemas.microsoft.com/office/drawing/2014/main" id="{71147823-28CE-44E6-A3CF-31696347BB0A}"/>
              </a:ext>
            </a:extLst>
          </p:cNvPr>
          <p:cNvSpPr/>
          <p:nvPr/>
        </p:nvSpPr>
        <p:spPr>
          <a:xfrm rot="10800000">
            <a:off x="7656525" y="1241618"/>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sp>
        <p:nvSpPr>
          <p:cNvPr id="42" name="Arrow: Right 41">
            <a:extLst>
              <a:ext uri="{FF2B5EF4-FFF2-40B4-BE49-F238E27FC236}">
                <a16:creationId xmlns:a16="http://schemas.microsoft.com/office/drawing/2014/main" id="{49C36DC1-6FC9-4A8C-BB32-B5FB5133A34C}"/>
              </a:ext>
            </a:extLst>
          </p:cNvPr>
          <p:cNvSpPr/>
          <p:nvPr/>
        </p:nvSpPr>
        <p:spPr>
          <a:xfrm rot="10800000">
            <a:off x="7656525" y="1010752"/>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BFED3116-FF51-43D0-AAF1-223FA8859D8E}"/>
              </a:ext>
            </a:extLst>
          </p:cNvPr>
          <p:cNvSpPr/>
          <p:nvPr/>
        </p:nvSpPr>
        <p:spPr>
          <a:xfrm rot="10800000">
            <a:off x="7656525" y="1491869"/>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4" name="Arrow: Right 43">
            <a:extLst>
              <a:ext uri="{FF2B5EF4-FFF2-40B4-BE49-F238E27FC236}">
                <a16:creationId xmlns:a16="http://schemas.microsoft.com/office/drawing/2014/main" id="{229831C7-9F99-4ABC-8C71-A6AB67F6BA5E}"/>
              </a:ext>
            </a:extLst>
          </p:cNvPr>
          <p:cNvSpPr/>
          <p:nvPr/>
        </p:nvSpPr>
        <p:spPr>
          <a:xfrm rot="10800000">
            <a:off x="7656525" y="1720237"/>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5" name="Arrow: Right 44">
            <a:extLst>
              <a:ext uri="{FF2B5EF4-FFF2-40B4-BE49-F238E27FC236}">
                <a16:creationId xmlns:a16="http://schemas.microsoft.com/office/drawing/2014/main" id="{7AAC244B-A7BD-4FEF-B758-F2C70FA9B2C4}"/>
              </a:ext>
            </a:extLst>
          </p:cNvPr>
          <p:cNvSpPr/>
          <p:nvPr/>
        </p:nvSpPr>
        <p:spPr>
          <a:xfrm rot="10800000">
            <a:off x="7656525" y="1956754"/>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6" name="Arrow: Right 45">
            <a:extLst>
              <a:ext uri="{FF2B5EF4-FFF2-40B4-BE49-F238E27FC236}">
                <a16:creationId xmlns:a16="http://schemas.microsoft.com/office/drawing/2014/main" id="{4A5B661F-75D0-4BDA-8034-685EAF3A6129}"/>
              </a:ext>
            </a:extLst>
          </p:cNvPr>
          <p:cNvSpPr/>
          <p:nvPr/>
        </p:nvSpPr>
        <p:spPr>
          <a:xfrm rot="10800000">
            <a:off x="7679196" y="2883562"/>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7" name="Arrow: Right 46">
            <a:extLst>
              <a:ext uri="{FF2B5EF4-FFF2-40B4-BE49-F238E27FC236}">
                <a16:creationId xmlns:a16="http://schemas.microsoft.com/office/drawing/2014/main" id="{AA1AB100-60D5-464B-8A0C-9E4BD9259F4F}"/>
              </a:ext>
            </a:extLst>
          </p:cNvPr>
          <p:cNvSpPr/>
          <p:nvPr/>
        </p:nvSpPr>
        <p:spPr>
          <a:xfrm rot="10800000">
            <a:off x="7679196" y="3146730"/>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8" name="Google Shape;368;p41">
            <a:extLst>
              <a:ext uri="{FF2B5EF4-FFF2-40B4-BE49-F238E27FC236}">
                <a16:creationId xmlns:a16="http://schemas.microsoft.com/office/drawing/2014/main" id="{B7000B6A-FCD8-4DD1-AE5B-EF96648AC591}"/>
              </a:ext>
            </a:extLst>
          </p:cNvPr>
          <p:cNvSpPr txBox="1">
            <a:spLocks/>
          </p:cNvSpPr>
          <p:nvPr/>
        </p:nvSpPr>
        <p:spPr>
          <a:xfrm>
            <a:off x="2043330" y="1760543"/>
            <a:ext cx="251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marL="285750" indent="-285750" algn="l">
              <a:buClr>
                <a:schemeClr val="bg1"/>
              </a:buClr>
              <a:buSzPct val="100000"/>
              <a:buFont typeface="Arial" panose="020B0604020202020204" pitchFamily="34" charset="0"/>
              <a:buChar char="•"/>
            </a:pPr>
            <a:r>
              <a:rPr lang="en-US" dirty="0"/>
              <a:t>Usage</a:t>
            </a:r>
          </a:p>
          <a:p>
            <a:pPr marL="285750" indent="-285750" algn="l">
              <a:buClr>
                <a:schemeClr val="bg1"/>
              </a:buClr>
              <a:buSzPct val="100000"/>
              <a:buFont typeface="Arial" panose="020B0604020202020204" pitchFamily="34" charset="0"/>
              <a:buChar char="•"/>
            </a:pPr>
            <a:r>
              <a:rPr lang="en-US" dirty="0"/>
              <a:t>Education</a:t>
            </a:r>
          </a:p>
          <a:p>
            <a:pPr marL="0" indent="0"/>
            <a:endParaRPr lang="en-US" dirty="0"/>
          </a:p>
        </p:txBody>
      </p:sp>
    </p:spTree>
    <p:extLst>
      <p:ext uri="{BB962C8B-B14F-4D97-AF65-F5344CB8AC3E}">
        <p14:creationId xmlns:p14="http://schemas.microsoft.com/office/powerpoint/2010/main" val="186642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9" name="Google Shape;409;p44"/>
          <p:cNvSpPr/>
          <p:nvPr/>
        </p:nvSpPr>
        <p:spPr>
          <a:xfrm>
            <a:off x="4891900" y="160974"/>
            <a:ext cx="3690835" cy="4262084"/>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Usage</a:t>
            </a:r>
            <a:endParaRPr dirty="0"/>
          </a:p>
        </p:txBody>
      </p:sp>
      <p:sp>
        <p:nvSpPr>
          <p:cNvPr id="413" name="Google Shape;413;p44"/>
          <p:cNvSpPr/>
          <p:nvPr/>
        </p:nvSpPr>
        <p:spPr>
          <a:xfrm>
            <a:off x="7762825" y="31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18E7AA68-0099-4158-893B-1B8910EC2920}"/>
              </a:ext>
            </a:extLst>
          </p:cNvPr>
          <p:cNvPicPr>
            <a:picLocks noChangeAspect="1"/>
          </p:cNvPicPr>
          <p:nvPr/>
        </p:nvPicPr>
        <p:blipFill>
          <a:blip r:embed="rId3"/>
          <a:srcRect/>
          <a:stretch/>
        </p:blipFill>
        <p:spPr>
          <a:xfrm>
            <a:off x="5371322" y="1254799"/>
            <a:ext cx="2731989" cy="2074433"/>
          </a:xfrm>
          <a:prstGeom prst="rect">
            <a:avLst/>
          </a:prstGeom>
        </p:spPr>
      </p:pic>
      <p:graphicFrame>
        <p:nvGraphicFramePr>
          <p:cNvPr id="10" name="Chart 9">
            <a:extLst>
              <a:ext uri="{FF2B5EF4-FFF2-40B4-BE49-F238E27FC236}">
                <a16:creationId xmlns:a16="http://schemas.microsoft.com/office/drawing/2014/main" id="{1A7071BD-7E87-4747-A053-6FD6D4EA7367}"/>
              </a:ext>
            </a:extLst>
          </p:cNvPr>
          <p:cNvGraphicFramePr/>
          <p:nvPr/>
        </p:nvGraphicFramePr>
        <p:xfrm>
          <a:off x="-297696" y="2096890"/>
          <a:ext cx="5189594" cy="2672353"/>
        </p:xfrm>
        <a:graphic>
          <a:graphicData uri="http://schemas.openxmlformats.org/drawingml/2006/chart">
            <c:chart xmlns:c="http://schemas.openxmlformats.org/drawingml/2006/chart" xmlns:r="http://schemas.openxmlformats.org/officeDocument/2006/relationships" r:id="rId4"/>
          </a:graphicData>
        </a:graphic>
      </p:graphicFrame>
      <p:sp>
        <p:nvSpPr>
          <p:cNvPr id="20" name="Google Shape;2650;p62">
            <a:extLst>
              <a:ext uri="{FF2B5EF4-FFF2-40B4-BE49-F238E27FC236}">
                <a16:creationId xmlns:a16="http://schemas.microsoft.com/office/drawing/2014/main" id="{C07963E4-90B2-4DE3-9D2C-FD0CA8A295A8}"/>
              </a:ext>
            </a:extLst>
          </p:cNvPr>
          <p:cNvSpPr txBox="1"/>
          <p:nvPr/>
        </p:nvSpPr>
        <p:spPr>
          <a:xfrm>
            <a:off x="584924" y="926503"/>
            <a:ext cx="4048036" cy="5017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lt2"/>
                </a:solidFill>
                <a:latin typeface="DM Sans"/>
                <a:ea typeface="DM Sans"/>
                <a:cs typeface="DM Sans"/>
                <a:sym typeface="DM Sans"/>
              </a:rPr>
              <a:t>Usage is based on the number of days per week an individual workouts out on their treadmill:  </a:t>
            </a:r>
          </a:p>
        </p:txBody>
      </p:sp>
      <p:sp>
        <p:nvSpPr>
          <p:cNvPr id="21" name="Google Shape;2650;p62">
            <a:extLst>
              <a:ext uri="{FF2B5EF4-FFF2-40B4-BE49-F238E27FC236}">
                <a16:creationId xmlns:a16="http://schemas.microsoft.com/office/drawing/2014/main" id="{4B524521-2687-422C-ACA4-9359B14145F3}"/>
              </a:ext>
            </a:extLst>
          </p:cNvPr>
          <p:cNvSpPr txBox="1"/>
          <p:nvPr/>
        </p:nvSpPr>
        <p:spPr>
          <a:xfrm>
            <a:off x="523964" y="1324635"/>
            <a:ext cx="2173894" cy="844232"/>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0 days/week: n = 0 </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1 day/week: n = 0</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2 days/week: n = 33</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3 days/week: n = 69</a:t>
            </a:r>
            <a:endParaRPr sz="1200" dirty="0">
              <a:solidFill>
                <a:schemeClr val="lt2"/>
              </a:solidFill>
              <a:latin typeface="DM Sans"/>
              <a:ea typeface="DM Sans"/>
              <a:cs typeface="DM Sans"/>
              <a:sym typeface="DM Sans"/>
            </a:endParaRPr>
          </a:p>
        </p:txBody>
      </p:sp>
      <p:sp>
        <p:nvSpPr>
          <p:cNvPr id="22" name="Google Shape;2650;p62">
            <a:extLst>
              <a:ext uri="{FF2B5EF4-FFF2-40B4-BE49-F238E27FC236}">
                <a16:creationId xmlns:a16="http://schemas.microsoft.com/office/drawing/2014/main" id="{B575C924-3316-400A-A808-146FD2FD4806}"/>
              </a:ext>
            </a:extLst>
          </p:cNvPr>
          <p:cNvSpPr txBox="1"/>
          <p:nvPr/>
        </p:nvSpPr>
        <p:spPr>
          <a:xfrm>
            <a:off x="2331352" y="1324635"/>
            <a:ext cx="2173894" cy="844232"/>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4 days/week: n = 52 </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5 days/week: n = 17</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6days/week: n = 7</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7 days/week: n = 2</a:t>
            </a:r>
            <a:endParaRPr sz="1200" dirty="0">
              <a:solidFill>
                <a:schemeClr val="lt2"/>
              </a:solidFill>
              <a:latin typeface="DM Sans"/>
              <a:ea typeface="DM Sans"/>
              <a:cs typeface="DM Sans"/>
              <a:sym typeface="DM Sans"/>
            </a:endParaRPr>
          </a:p>
        </p:txBody>
      </p:sp>
      <p:sp>
        <p:nvSpPr>
          <p:cNvPr id="30" name="Google Shape;2646;p62">
            <a:extLst>
              <a:ext uri="{FF2B5EF4-FFF2-40B4-BE49-F238E27FC236}">
                <a16:creationId xmlns:a16="http://schemas.microsoft.com/office/drawing/2014/main" id="{36290E8E-3F4C-487F-A759-C848A7F74664}"/>
              </a:ext>
            </a:extLst>
          </p:cNvPr>
          <p:cNvSpPr txBox="1">
            <a:spLocks/>
          </p:cNvSpPr>
          <p:nvPr/>
        </p:nvSpPr>
        <p:spPr>
          <a:xfrm>
            <a:off x="2697858" y="4735540"/>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7 days</a:t>
            </a:r>
          </a:p>
        </p:txBody>
      </p:sp>
      <p:sp>
        <p:nvSpPr>
          <p:cNvPr id="31" name="Google Shape;2647;p62">
            <a:extLst>
              <a:ext uri="{FF2B5EF4-FFF2-40B4-BE49-F238E27FC236}">
                <a16:creationId xmlns:a16="http://schemas.microsoft.com/office/drawing/2014/main" id="{8CB05A67-99B6-433D-A9A1-9FA0C8DACA7E}"/>
              </a:ext>
            </a:extLst>
          </p:cNvPr>
          <p:cNvSpPr txBox="1">
            <a:spLocks/>
          </p:cNvSpPr>
          <p:nvPr/>
        </p:nvSpPr>
        <p:spPr>
          <a:xfrm>
            <a:off x="2938458" y="4423058"/>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400" dirty="0"/>
              <a:t>1.1%</a:t>
            </a:r>
          </a:p>
        </p:txBody>
      </p:sp>
      <p:sp>
        <p:nvSpPr>
          <p:cNvPr id="34" name="Google Shape;2646;p62">
            <a:extLst>
              <a:ext uri="{FF2B5EF4-FFF2-40B4-BE49-F238E27FC236}">
                <a16:creationId xmlns:a16="http://schemas.microsoft.com/office/drawing/2014/main" id="{E05A9CCF-7593-4573-9269-41BFD6B7D97E}"/>
              </a:ext>
            </a:extLst>
          </p:cNvPr>
          <p:cNvSpPr txBox="1">
            <a:spLocks/>
          </p:cNvSpPr>
          <p:nvPr/>
        </p:nvSpPr>
        <p:spPr>
          <a:xfrm>
            <a:off x="2088856" y="4735540"/>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6 days</a:t>
            </a:r>
          </a:p>
        </p:txBody>
      </p:sp>
      <p:sp>
        <p:nvSpPr>
          <p:cNvPr id="35" name="Google Shape;2647;p62">
            <a:extLst>
              <a:ext uri="{FF2B5EF4-FFF2-40B4-BE49-F238E27FC236}">
                <a16:creationId xmlns:a16="http://schemas.microsoft.com/office/drawing/2014/main" id="{0F1F0620-D7C7-40B3-AA70-46027B325285}"/>
              </a:ext>
            </a:extLst>
          </p:cNvPr>
          <p:cNvSpPr txBox="1">
            <a:spLocks/>
          </p:cNvSpPr>
          <p:nvPr/>
        </p:nvSpPr>
        <p:spPr>
          <a:xfrm>
            <a:off x="2329456" y="4423058"/>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400" dirty="0"/>
              <a:t>3.9%</a:t>
            </a:r>
          </a:p>
        </p:txBody>
      </p:sp>
      <p:sp>
        <p:nvSpPr>
          <p:cNvPr id="36" name="Google Shape;2646;p62">
            <a:extLst>
              <a:ext uri="{FF2B5EF4-FFF2-40B4-BE49-F238E27FC236}">
                <a16:creationId xmlns:a16="http://schemas.microsoft.com/office/drawing/2014/main" id="{63C1B707-85CD-4BE5-8C62-20C178A0CF5F}"/>
              </a:ext>
            </a:extLst>
          </p:cNvPr>
          <p:cNvSpPr txBox="1">
            <a:spLocks/>
          </p:cNvSpPr>
          <p:nvPr/>
        </p:nvSpPr>
        <p:spPr>
          <a:xfrm>
            <a:off x="1423291" y="4735540"/>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5 days</a:t>
            </a:r>
          </a:p>
        </p:txBody>
      </p:sp>
      <p:sp>
        <p:nvSpPr>
          <p:cNvPr id="37" name="Google Shape;2647;p62">
            <a:extLst>
              <a:ext uri="{FF2B5EF4-FFF2-40B4-BE49-F238E27FC236}">
                <a16:creationId xmlns:a16="http://schemas.microsoft.com/office/drawing/2014/main" id="{439F57C0-9B81-471E-B7D6-73CBF370F72A}"/>
              </a:ext>
            </a:extLst>
          </p:cNvPr>
          <p:cNvSpPr txBox="1">
            <a:spLocks/>
          </p:cNvSpPr>
          <p:nvPr/>
        </p:nvSpPr>
        <p:spPr>
          <a:xfrm>
            <a:off x="1663891" y="4423058"/>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400" dirty="0"/>
              <a:t>9.4%</a:t>
            </a:r>
          </a:p>
        </p:txBody>
      </p:sp>
      <p:sp>
        <p:nvSpPr>
          <p:cNvPr id="38" name="Google Shape;2646;p62">
            <a:extLst>
              <a:ext uri="{FF2B5EF4-FFF2-40B4-BE49-F238E27FC236}">
                <a16:creationId xmlns:a16="http://schemas.microsoft.com/office/drawing/2014/main" id="{BB965F39-66DA-4013-BD30-49112776428C}"/>
              </a:ext>
            </a:extLst>
          </p:cNvPr>
          <p:cNvSpPr txBox="1">
            <a:spLocks/>
          </p:cNvSpPr>
          <p:nvPr/>
        </p:nvSpPr>
        <p:spPr>
          <a:xfrm>
            <a:off x="860807" y="4735540"/>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4 days</a:t>
            </a:r>
          </a:p>
        </p:txBody>
      </p:sp>
      <p:sp>
        <p:nvSpPr>
          <p:cNvPr id="39" name="Google Shape;2647;p62">
            <a:extLst>
              <a:ext uri="{FF2B5EF4-FFF2-40B4-BE49-F238E27FC236}">
                <a16:creationId xmlns:a16="http://schemas.microsoft.com/office/drawing/2014/main" id="{8BC99F5E-353E-498B-A8F4-0D1387CF2167}"/>
              </a:ext>
            </a:extLst>
          </p:cNvPr>
          <p:cNvSpPr txBox="1">
            <a:spLocks/>
          </p:cNvSpPr>
          <p:nvPr/>
        </p:nvSpPr>
        <p:spPr>
          <a:xfrm>
            <a:off x="1101407" y="4423058"/>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400" dirty="0"/>
              <a:t>28.3%</a:t>
            </a:r>
          </a:p>
        </p:txBody>
      </p:sp>
      <p:sp>
        <p:nvSpPr>
          <p:cNvPr id="42" name="Google Shape;2646;p62">
            <a:extLst>
              <a:ext uri="{FF2B5EF4-FFF2-40B4-BE49-F238E27FC236}">
                <a16:creationId xmlns:a16="http://schemas.microsoft.com/office/drawing/2014/main" id="{97706DFB-D91F-484D-A02B-76FE6F604F09}"/>
              </a:ext>
            </a:extLst>
          </p:cNvPr>
          <p:cNvSpPr txBox="1">
            <a:spLocks/>
          </p:cNvSpPr>
          <p:nvPr/>
        </p:nvSpPr>
        <p:spPr>
          <a:xfrm>
            <a:off x="285245" y="4735540"/>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3 days</a:t>
            </a:r>
          </a:p>
        </p:txBody>
      </p:sp>
      <p:sp>
        <p:nvSpPr>
          <p:cNvPr id="43" name="Google Shape;2647;p62">
            <a:extLst>
              <a:ext uri="{FF2B5EF4-FFF2-40B4-BE49-F238E27FC236}">
                <a16:creationId xmlns:a16="http://schemas.microsoft.com/office/drawing/2014/main" id="{9E1E40F4-C73B-4242-B258-053CA996D8D6}"/>
              </a:ext>
            </a:extLst>
          </p:cNvPr>
          <p:cNvSpPr txBox="1">
            <a:spLocks/>
          </p:cNvSpPr>
          <p:nvPr/>
        </p:nvSpPr>
        <p:spPr>
          <a:xfrm>
            <a:off x="525845" y="4423058"/>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400" dirty="0"/>
              <a:t>37.8%</a:t>
            </a:r>
          </a:p>
        </p:txBody>
      </p:sp>
      <p:sp>
        <p:nvSpPr>
          <p:cNvPr id="44" name="Google Shape;2646;p62">
            <a:extLst>
              <a:ext uri="{FF2B5EF4-FFF2-40B4-BE49-F238E27FC236}">
                <a16:creationId xmlns:a16="http://schemas.microsoft.com/office/drawing/2014/main" id="{C2133CDD-734A-44B9-9925-181EBFCC3751}"/>
              </a:ext>
            </a:extLst>
          </p:cNvPr>
          <p:cNvSpPr txBox="1">
            <a:spLocks/>
          </p:cNvSpPr>
          <p:nvPr/>
        </p:nvSpPr>
        <p:spPr>
          <a:xfrm>
            <a:off x="-316935" y="4735540"/>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2 days</a:t>
            </a:r>
          </a:p>
        </p:txBody>
      </p:sp>
      <p:sp>
        <p:nvSpPr>
          <p:cNvPr id="45" name="Google Shape;2647;p62">
            <a:extLst>
              <a:ext uri="{FF2B5EF4-FFF2-40B4-BE49-F238E27FC236}">
                <a16:creationId xmlns:a16="http://schemas.microsoft.com/office/drawing/2014/main" id="{FBABF7AE-4F4E-450C-B018-7001807A549F}"/>
              </a:ext>
            </a:extLst>
          </p:cNvPr>
          <p:cNvSpPr txBox="1">
            <a:spLocks/>
          </p:cNvSpPr>
          <p:nvPr/>
        </p:nvSpPr>
        <p:spPr>
          <a:xfrm>
            <a:off x="-76335" y="4423058"/>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400" dirty="0"/>
              <a:t>18.3%</a:t>
            </a:r>
          </a:p>
        </p:txBody>
      </p:sp>
    </p:spTree>
    <p:extLst>
      <p:ext uri="{BB962C8B-B14F-4D97-AF65-F5344CB8AC3E}">
        <p14:creationId xmlns:p14="http://schemas.microsoft.com/office/powerpoint/2010/main" val="16908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Usage as a Sales Criteria</a:t>
            </a:r>
            <a:endParaRPr dirty="0"/>
          </a:p>
        </p:txBody>
      </p:sp>
      <p:sp>
        <p:nvSpPr>
          <p:cNvPr id="366" name="Google Shape;366;p41"/>
          <p:cNvSpPr txBox="1">
            <a:spLocks noGrp="1"/>
          </p:cNvSpPr>
          <p:nvPr>
            <p:ph type="subTitle" idx="1"/>
          </p:nvPr>
        </p:nvSpPr>
        <p:spPr>
          <a:xfrm>
            <a:off x="437475" y="946460"/>
            <a:ext cx="4008053" cy="14293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There is a very strong positive correlation between Usage and the TM798. We can recategorize the Usage data so that 0 – 3 days per week is Low Usage, 4-5 days per week is Medium Usage and 6-7 days per week is High Usage. The chart below shows that High Usage customers almost always purchase the TM798, while Low Usage customers prefer the TM195 or TM498 models. Asking the customer how often (s)he plans on using the machine per week will give the sales representative a good indication of which model to present. </a:t>
            </a:r>
            <a:endParaRPr sz="1200"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269494" y="485191"/>
            <a:ext cx="1912786" cy="3406435"/>
          </a:xfrm>
          <a:prstGeom prst="rect">
            <a:avLst/>
          </a:prstGeom>
        </p:spPr>
      </p:pic>
      <p:sp>
        <p:nvSpPr>
          <p:cNvPr id="4" name="Arrow: Right 3">
            <a:extLst>
              <a:ext uri="{FF2B5EF4-FFF2-40B4-BE49-F238E27FC236}">
                <a16:creationId xmlns:a16="http://schemas.microsoft.com/office/drawing/2014/main" id="{71147823-28CE-44E6-A3CF-31696347BB0A}"/>
              </a:ext>
            </a:extLst>
          </p:cNvPr>
          <p:cNvSpPr/>
          <p:nvPr/>
        </p:nvSpPr>
        <p:spPr>
          <a:xfrm>
            <a:off x="5730546" y="2676450"/>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sp>
        <p:nvSpPr>
          <p:cNvPr id="42" name="Arrow: Right 41">
            <a:extLst>
              <a:ext uri="{FF2B5EF4-FFF2-40B4-BE49-F238E27FC236}">
                <a16:creationId xmlns:a16="http://schemas.microsoft.com/office/drawing/2014/main" id="{49C36DC1-6FC9-4A8C-BB32-B5FB5133A34C}"/>
              </a:ext>
            </a:extLst>
          </p:cNvPr>
          <p:cNvSpPr/>
          <p:nvPr/>
        </p:nvSpPr>
        <p:spPr>
          <a:xfrm rot="10800000">
            <a:off x="7656525" y="1010752"/>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BFED3116-FF51-43D0-AAF1-223FA8859D8E}"/>
              </a:ext>
            </a:extLst>
          </p:cNvPr>
          <p:cNvSpPr/>
          <p:nvPr/>
        </p:nvSpPr>
        <p:spPr>
          <a:xfrm rot="10800000">
            <a:off x="7656525" y="1483720"/>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4" name="Arrow: Right 43">
            <a:extLst>
              <a:ext uri="{FF2B5EF4-FFF2-40B4-BE49-F238E27FC236}">
                <a16:creationId xmlns:a16="http://schemas.microsoft.com/office/drawing/2014/main" id="{229831C7-9F99-4ABC-8C71-A6AB67F6BA5E}"/>
              </a:ext>
            </a:extLst>
          </p:cNvPr>
          <p:cNvSpPr/>
          <p:nvPr/>
        </p:nvSpPr>
        <p:spPr>
          <a:xfrm rot="10800000">
            <a:off x="7656525" y="1720237"/>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5" name="Arrow: Right 44">
            <a:extLst>
              <a:ext uri="{FF2B5EF4-FFF2-40B4-BE49-F238E27FC236}">
                <a16:creationId xmlns:a16="http://schemas.microsoft.com/office/drawing/2014/main" id="{7AAC244B-A7BD-4FEF-B758-F2C70FA9B2C4}"/>
              </a:ext>
            </a:extLst>
          </p:cNvPr>
          <p:cNvSpPr/>
          <p:nvPr/>
        </p:nvSpPr>
        <p:spPr>
          <a:xfrm rot="10800000">
            <a:off x="7656525" y="1956754"/>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6" name="Arrow: Right 45">
            <a:extLst>
              <a:ext uri="{FF2B5EF4-FFF2-40B4-BE49-F238E27FC236}">
                <a16:creationId xmlns:a16="http://schemas.microsoft.com/office/drawing/2014/main" id="{4A5B661F-75D0-4BDA-8034-685EAF3A6129}"/>
              </a:ext>
            </a:extLst>
          </p:cNvPr>
          <p:cNvSpPr/>
          <p:nvPr/>
        </p:nvSpPr>
        <p:spPr>
          <a:xfrm rot="10800000">
            <a:off x="7679196" y="2883562"/>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7" name="Arrow: Right 46">
            <a:extLst>
              <a:ext uri="{FF2B5EF4-FFF2-40B4-BE49-F238E27FC236}">
                <a16:creationId xmlns:a16="http://schemas.microsoft.com/office/drawing/2014/main" id="{AA1AB100-60D5-464B-8A0C-9E4BD9259F4F}"/>
              </a:ext>
            </a:extLst>
          </p:cNvPr>
          <p:cNvSpPr/>
          <p:nvPr/>
        </p:nvSpPr>
        <p:spPr>
          <a:xfrm rot="10800000">
            <a:off x="7679196" y="3146730"/>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8B9D7811-08F4-4FE2-B2D7-A95D82215AF4}"/>
              </a:ext>
            </a:extLst>
          </p:cNvPr>
          <p:cNvPicPr>
            <a:picLocks noChangeAspect="1"/>
          </p:cNvPicPr>
          <p:nvPr/>
        </p:nvPicPr>
        <p:blipFill>
          <a:blip r:embed="rId4"/>
          <a:srcRect/>
          <a:stretch/>
        </p:blipFill>
        <p:spPr>
          <a:xfrm>
            <a:off x="-80721" y="3103002"/>
            <a:ext cx="4165357" cy="2030357"/>
          </a:xfrm>
          <a:prstGeom prst="rect">
            <a:avLst/>
          </a:prstGeom>
        </p:spPr>
      </p:pic>
      <p:sp>
        <p:nvSpPr>
          <p:cNvPr id="49" name="Arrow: Right 48">
            <a:extLst>
              <a:ext uri="{FF2B5EF4-FFF2-40B4-BE49-F238E27FC236}">
                <a16:creationId xmlns:a16="http://schemas.microsoft.com/office/drawing/2014/main" id="{660CF900-67B6-482E-AB20-8A0E992CD014}"/>
              </a:ext>
            </a:extLst>
          </p:cNvPr>
          <p:cNvSpPr/>
          <p:nvPr/>
        </p:nvSpPr>
        <p:spPr>
          <a:xfrm>
            <a:off x="5730546" y="2396899"/>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50" name="Arrow: Right 49">
            <a:extLst>
              <a:ext uri="{FF2B5EF4-FFF2-40B4-BE49-F238E27FC236}">
                <a16:creationId xmlns:a16="http://schemas.microsoft.com/office/drawing/2014/main" id="{7FE99FD5-A5AF-4922-BE1C-40EE379127F4}"/>
              </a:ext>
            </a:extLst>
          </p:cNvPr>
          <p:cNvSpPr/>
          <p:nvPr/>
        </p:nvSpPr>
        <p:spPr>
          <a:xfrm>
            <a:off x="5730546" y="2164589"/>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51" name="Star: 5 Points 50">
            <a:extLst>
              <a:ext uri="{FF2B5EF4-FFF2-40B4-BE49-F238E27FC236}">
                <a16:creationId xmlns:a16="http://schemas.microsoft.com/office/drawing/2014/main" id="{2172937D-3893-4958-8970-789A41E603DF}"/>
              </a:ext>
            </a:extLst>
          </p:cNvPr>
          <p:cNvSpPr/>
          <p:nvPr/>
        </p:nvSpPr>
        <p:spPr>
          <a:xfrm>
            <a:off x="4278089" y="4617433"/>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Google Shape;2646;p62">
            <a:extLst>
              <a:ext uri="{FF2B5EF4-FFF2-40B4-BE49-F238E27FC236}">
                <a16:creationId xmlns:a16="http://schemas.microsoft.com/office/drawing/2014/main" id="{2A7F70C0-0176-4025-9715-74D479997EDD}"/>
              </a:ext>
            </a:extLst>
          </p:cNvPr>
          <p:cNvSpPr txBox="1">
            <a:spLocks/>
          </p:cNvSpPr>
          <p:nvPr/>
        </p:nvSpPr>
        <p:spPr>
          <a:xfrm>
            <a:off x="3820306" y="4737750"/>
            <a:ext cx="1757335"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Hot Sales Tip:</a:t>
            </a:r>
          </a:p>
        </p:txBody>
      </p:sp>
      <p:sp>
        <p:nvSpPr>
          <p:cNvPr id="53" name="Google Shape;366;p41">
            <a:extLst>
              <a:ext uri="{FF2B5EF4-FFF2-40B4-BE49-F238E27FC236}">
                <a16:creationId xmlns:a16="http://schemas.microsoft.com/office/drawing/2014/main" id="{FD421CF9-2A39-4C98-BC82-831306C0D12A}"/>
              </a:ext>
            </a:extLst>
          </p:cNvPr>
          <p:cNvSpPr txBox="1">
            <a:spLocks/>
          </p:cNvSpPr>
          <p:nvPr/>
        </p:nvSpPr>
        <p:spPr>
          <a:xfrm>
            <a:off x="5441960" y="4746289"/>
            <a:ext cx="3772754" cy="27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marL="0" indent="0"/>
            <a:r>
              <a:rPr lang="en-US" sz="1000" dirty="0"/>
              <a:t>Promote TM798 amongst Medium and High Usage Runners!</a:t>
            </a:r>
          </a:p>
        </p:txBody>
      </p:sp>
    </p:spTree>
    <p:extLst>
      <p:ext uri="{BB962C8B-B14F-4D97-AF65-F5344CB8AC3E}">
        <p14:creationId xmlns:p14="http://schemas.microsoft.com/office/powerpoint/2010/main" val="719167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9" name="Google Shape;409;p44"/>
          <p:cNvSpPr/>
          <p:nvPr/>
        </p:nvSpPr>
        <p:spPr>
          <a:xfrm>
            <a:off x="4891900" y="160974"/>
            <a:ext cx="3690835" cy="4262084"/>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Miles</a:t>
            </a:r>
            <a:endParaRPr dirty="0"/>
          </a:p>
        </p:txBody>
      </p:sp>
      <p:sp>
        <p:nvSpPr>
          <p:cNvPr id="413" name="Google Shape;413;p44"/>
          <p:cNvSpPr/>
          <p:nvPr/>
        </p:nvSpPr>
        <p:spPr>
          <a:xfrm>
            <a:off x="7762825" y="31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13">
            <a:extLst>
              <a:ext uri="{FF2B5EF4-FFF2-40B4-BE49-F238E27FC236}">
                <a16:creationId xmlns:a16="http://schemas.microsoft.com/office/drawing/2014/main" id="{18E7AA68-0099-4158-893B-1B8910EC2920}"/>
              </a:ext>
            </a:extLst>
          </p:cNvPr>
          <p:cNvPicPr>
            <a:picLocks noChangeAspect="1"/>
          </p:cNvPicPr>
          <p:nvPr/>
        </p:nvPicPr>
        <p:blipFill>
          <a:blip r:embed="rId3"/>
          <a:srcRect/>
          <a:stretch/>
        </p:blipFill>
        <p:spPr>
          <a:xfrm>
            <a:off x="5371322" y="1359055"/>
            <a:ext cx="2731989" cy="1865920"/>
          </a:xfrm>
          <a:prstGeom prst="rect">
            <a:avLst/>
          </a:prstGeom>
        </p:spPr>
      </p:pic>
      <p:sp>
        <p:nvSpPr>
          <p:cNvPr id="8" name="Google Shape;2650;p62">
            <a:extLst>
              <a:ext uri="{FF2B5EF4-FFF2-40B4-BE49-F238E27FC236}">
                <a16:creationId xmlns:a16="http://schemas.microsoft.com/office/drawing/2014/main" id="{A0973A81-11B1-4446-B655-D626659C56FE}"/>
              </a:ext>
            </a:extLst>
          </p:cNvPr>
          <p:cNvSpPr txBox="1"/>
          <p:nvPr/>
        </p:nvSpPr>
        <p:spPr>
          <a:xfrm>
            <a:off x="584924" y="926502"/>
            <a:ext cx="4048036" cy="11898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lt2"/>
                </a:solidFill>
                <a:latin typeface="DM Sans"/>
                <a:ea typeface="DM Sans"/>
                <a:cs typeface="DM Sans"/>
                <a:sym typeface="DM Sans"/>
              </a:rPr>
              <a:t>Miles is based on the number of miles the individual is planning on logging on the treadmill:  </a:t>
            </a:r>
          </a:p>
          <a:p>
            <a:pPr marL="171450" lvl="0" indent="-171450" algn="l" rtl="0">
              <a:spcBef>
                <a:spcPts val="0"/>
              </a:spcBef>
              <a:spcAft>
                <a:spcPts val="0"/>
              </a:spcAft>
              <a:buClr>
                <a:schemeClr val="bg1"/>
              </a:buClr>
              <a:buFont typeface="Arial" panose="020B0604020202020204" pitchFamily="34" charset="0"/>
              <a:buChar char="•"/>
            </a:pPr>
            <a:r>
              <a:rPr lang="en-CA" sz="1200" dirty="0">
                <a:solidFill>
                  <a:schemeClr val="lt2"/>
                </a:solidFill>
                <a:latin typeface="DM Sans"/>
                <a:ea typeface="DM Sans"/>
                <a:cs typeface="DM Sans"/>
                <a:sym typeface="DM Sans"/>
              </a:rPr>
              <a:t>Low : 21 miles to 66 miles  (</a:t>
            </a:r>
            <a:r>
              <a:rPr lang="pl-PL" sz="1200" dirty="0">
                <a:solidFill>
                  <a:schemeClr val="lt2"/>
                </a:solidFill>
                <a:latin typeface="DM Sans"/>
                <a:ea typeface="DM Sans"/>
                <a:cs typeface="DM Sans"/>
                <a:sym typeface="DM Sans"/>
              </a:rPr>
              <a:t>n = </a:t>
            </a:r>
            <a:r>
              <a:rPr lang="en-CA" sz="1200" dirty="0">
                <a:solidFill>
                  <a:schemeClr val="lt2"/>
                </a:solidFill>
                <a:latin typeface="DM Sans"/>
                <a:ea typeface="DM Sans"/>
                <a:cs typeface="DM Sans"/>
                <a:sym typeface="DM Sans"/>
              </a:rPr>
              <a:t>46</a:t>
            </a:r>
            <a:r>
              <a:rPr lang="pl-PL" sz="1200" dirty="0">
                <a:solidFill>
                  <a:schemeClr val="lt2"/>
                </a:solidFill>
                <a:latin typeface="DM Sans"/>
                <a:ea typeface="DM Sans"/>
                <a:cs typeface="DM Sans"/>
                <a:sym typeface="DM Sans"/>
              </a:rPr>
              <a:t>) </a:t>
            </a:r>
          </a:p>
          <a:p>
            <a:pPr marL="171450" lvl="0" indent="-171450" algn="l" rtl="0">
              <a:spcBef>
                <a:spcPts val="0"/>
              </a:spcBef>
              <a:spcAft>
                <a:spcPts val="0"/>
              </a:spcAft>
              <a:buClr>
                <a:schemeClr val="bg1"/>
              </a:buClr>
              <a:buFont typeface="Arial" panose="020B0604020202020204" pitchFamily="34" charset="0"/>
              <a:buChar char="•"/>
            </a:pPr>
            <a:r>
              <a:rPr lang="en-CA" sz="1200" dirty="0">
                <a:solidFill>
                  <a:schemeClr val="lt2"/>
                </a:solidFill>
                <a:latin typeface="DM Sans"/>
                <a:ea typeface="DM Sans"/>
                <a:cs typeface="DM Sans"/>
                <a:sym typeface="DM Sans"/>
              </a:rPr>
              <a:t>Medium: 67 miles to 94 miles </a:t>
            </a:r>
            <a:r>
              <a:rPr lang="pl-PL" sz="1200" dirty="0">
                <a:solidFill>
                  <a:schemeClr val="lt2"/>
                </a:solidFill>
                <a:latin typeface="DM Sans"/>
                <a:ea typeface="DM Sans"/>
                <a:cs typeface="DM Sans"/>
                <a:sym typeface="DM Sans"/>
              </a:rPr>
              <a:t>(n = </a:t>
            </a:r>
            <a:r>
              <a:rPr lang="en-CA" sz="1200" dirty="0">
                <a:solidFill>
                  <a:schemeClr val="lt2"/>
                </a:solidFill>
                <a:latin typeface="DM Sans"/>
                <a:ea typeface="DM Sans"/>
                <a:cs typeface="DM Sans"/>
                <a:sym typeface="DM Sans"/>
              </a:rPr>
              <a:t>61</a:t>
            </a:r>
            <a:r>
              <a:rPr lang="pl-PL" sz="1200" dirty="0">
                <a:solidFill>
                  <a:schemeClr val="lt2"/>
                </a:solidFill>
                <a:latin typeface="DM Sans"/>
                <a:ea typeface="DM Sans"/>
                <a:cs typeface="DM Sans"/>
                <a:sym typeface="DM Sans"/>
              </a:rPr>
              <a:t>)</a:t>
            </a:r>
          </a:p>
          <a:p>
            <a:pPr marL="171450" lvl="0" indent="-171450" algn="l" rtl="0">
              <a:spcBef>
                <a:spcPts val="0"/>
              </a:spcBef>
              <a:spcAft>
                <a:spcPts val="0"/>
              </a:spcAft>
              <a:buClr>
                <a:schemeClr val="bg1"/>
              </a:buClr>
              <a:buFont typeface="Arial" panose="020B0604020202020204" pitchFamily="34" charset="0"/>
              <a:buChar char="•"/>
            </a:pPr>
            <a:r>
              <a:rPr lang="en-CA" sz="1200" dirty="0">
                <a:solidFill>
                  <a:schemeClr val="lt2"/>
                </a:solidFill>
                <a:latin typeface="DM Sans"/>
                <a:ea typeface="DM Sans"/>
                <a:cs typeface="DM Sans"/>
                <a:sym typeface="DM Sans"/>
              </a:rPr>
              <a:t>Medium-High: 95 miles to 115 miles </a:t>
            </a:r>
            <a:r>
              <a:rPr lang="pl-PL" sz="1200" dirty="0">
                <a:solidFill>
                  <a:schemeClr val="lt2"/>
                </a:solidFill>
                <a:latin typeface="DM Sans"/>
                <a:ea typeface="DM Sans"/>
                <a:cs typeface="DM Sans"/>
                <a:sym typeface="DM Sans"/>
              </a:rPr>
              <a:t>(n = </a:t>
            </a:r>
            <a:r>
              <a:rPr lang="en-CA" sz="1200" dirty="0">
                <a:solidFill>
                  <a:schemeClr val="lt2"/>
                </a:solidFill>
                <a:latin typeface="DM Sans"/>
                <a:ea typeface="DM Sans"/>
                <a:cs typeface="DM Sans"/>
                <a:sym typeface="DM Sans"/>
              </a:rPr>
              <a:t>28</a:t>
            </a:r>
            <a:r>
              <a:rPr lang="pl-PL" sz="1200" dirty="0">
                <a:solidFill>
                  <a:schemeClr val="lt2"/>
                </a:solidFill>
                <a:latin typeface="DM Sans"/>
                <a:ea typeface="DM Sans"/>
                <a:cs typeface="DM Sans"/>
                <a:sym typeface="DM Sans"/>
              </a:rPr>
              <a:t>)</a:t>
            </a:r>
            <a:endParaRPr lang="en-CA" sz="1200" dirty="0">
              <a:solidFill>
                <a:schemeClr val="lt2"/>
              </a:solidFill>
              <a:latin typeface="DM Sans"/>
              <a:ea typeface="DM Sans"/>
              <a:cs typeface="DM Sans"/>
              <a:sym typeface="DM Sans"/>
            </a:endParaRPr>
          </a:p>
          <a:p>
            <a:pPr marL="171450" indent="-171450">
              <a:buClr>
                <a:schemeClr val="bg1"/>
              </a:buClr>
              <a:buFont typeface="Arial" panose="020B0604020202020204" pitchFamily="34" charset="0"/>
              <a:buChar char="•"/>
            </a:pPr>
            <a:r>
              <a:rPr lang="en-CA" sz="1200" dirty="0">
                <a:solidFill>
                  <a:schemeClr val="lt2"/>
                </a:solidFill>
                <a:latin typeface="DM Sans"/>
                <a:ea typeface="DM Sans"/>
                <a:cs typeface="DM Sans"/>
                <a:sym typeface="DM Sans"/>
              </a:rPr>
              <a:t>High:  116 miles to 360 miles</a:t>
            </a:r>
            <a:r>
              <a:rPr lang="pl-PL" sz="1200" dirty="0">
                <a:solidFill>
                  <a:schemeClr val="lt2"/>
                </a:solidFill>
                <a:latin typeface="DM Sans"/>
                <a:ea typeface="DM Sans"/>
                <a:cs typeface="DM Sans"/>
                <a:sym typeface="DM Sans"/>
              </a:rPr>
              <a:t> (n = </a:t>
            </a:r>
            <a:r>
              <a:rPr lang="en-CA" sz="1200" dirty="0">
                <a:solidFill>
                  <a:schemeClr val="lt2"/>
                </a:solidFill>
                <a:latin typeface="DM Sans"/>
                <a:ea typeface="DM Sans"/>
                <a:cs typeface="DM Sans"/>
                <a:sym typeface="DM Sans"/>
              </a:rPr>
              <a:t>45</a:t>
            </a:r>
            <a:r>
              <a:rPr lang="pl-PL" sz="1200" dirty="0">
                <a:solidFill>
                  <a:schemeClr val="lt2"/>
                </a:solidFill>
                <a:latin typeface="DM Sans"/>
                <a:ea typeface="DM Sans"/>
                <a:cs typeface="DM Sans"/>
                <a:sym typeface="DM Sans"/>
              </a:rPr>
              <a:t>)</a:t>
            </a:r>
            <a:endParaRPr lang="en-CA" sz="1200" dirty="0">
              <a:solidFill>
                <a:schemeClr val="lt2"/>
              </a:solidFill>
              <a:latin typeface="DM Sans"/>
              <a:ea typeface="DM Sans"/>
              <a:cs typeface="DM Sans"/>
              <a:sym typeface="DM Sans"/>
            </a:endParaRPr>
          </a:p>
          <a:p>
            <a:pPr marL="171450" lvl="0" indent="-171450" algn="l" rtl="0">
              <a:spcBef>
                <a:spcPts val="0"/>
              </a:spcBef>
              <a:spcAft>
                <a:spcPts val="0"/>
              </a:spcAft>
              <a:buClr>
                <a:schemeClr val="bg1"/>
              </a:buClr>
              <a:buFont typeface="Arial" panose="020B0604020202020204" pitchFamily="34" charset="0"/>
              <a:buChar char="•"/>
            </a:pPr>
            <a:endParaRPr lang="pl-PL" sz="1200" dirty="0">
              <a:solidFill>
                <a:schemeClr val="lt2"/>
              </a:solidFill>
              <a:latin typeface="DM Sans"/>
              <a:ea typeface="DM Sans"/>
              <a:cs typeface="DM Sans"/>
              <a:sym typeface="DM Sans"/>
            </a:endParaRPr>
          </a:p>
          <a:p>
            <a:pPr marL="0" lvl="0" indent="0" algn="l" rtl="0">
              <a:spcBef>
                <a:spcPts val="0"/>
              </a:spcBef>
              <a:spcAft>
                <a:spcPts val="0"/>
              </a:spcAft>
              <a:buNone/>
            </a:pPr>
            <a:r>
              <a:rPr lang="en" sz="1200" dirty="0">
                <a:solidFill>
                  <a:schemeClr val="lt2"/>
                </a:solidFill>
                <a:latin typeface="DM Sans"/>
                <a:ea typeface="DM Sans"/>
                <a:cs typeface="DM Sans"/>
                <a:sym typeface="DM Sans"/>
              </a:rPr>
              <a:t> </a:t>
            </a:r>
          </a:p>
        </p:txBody>
      </p:sp>
      <p:graphicFrame>
        <p:nvGraphicFramePr>
          <p:cNvPr id="9" name="Chart 8">
            <a:extLst>
              <a:ext uri="{FF2B5EF4-FFF2-40B4-BE49-F238E27FC236}">
                <a16:creationId xmlns:a16="http://schemas.microsoft.com/office/drawing/2014/main" id="{9341B030-F620-42E9-BAB4-632670FD3727}"/>
              </a:ext>
            </a:extLst>
          </p:cNvPr>
          <p:cNvGraphicFramePr/>
          <p:nvPr/>
        </p:nvGraphicFramePr>
        <p:xfrm>
          <a:off x="0" y="2292015"/>
          <a:ext cx="5189594" cy="2672353"/>
        </p:xfrm>
        <a:graphic>
          <a:graphicData uri="http://schemas.openxmlformats.org/drawingml/2006/chart">
            <c:chart xmlns:c="http://schemas.openxmlformats.org/drawingml/2006/chart" xmlns:r="http://schemas.openxmlformats.org/officeDocument/2006/relationships" r:id="rId4"/>
          </a:graphicData>
        </a:graphic>
      </p:graphicFrame>
      <p:sp>
        <p:nvSpPr>
          <p:cNvPr id="10" name="Google Shape;2646;p62">
            <a:extLst>
              <a:ext uri="{FF2B5EF4-FFF2-40B4-BE49-F238E27FC236}">
                <a16:creationId xmlns:a16="http://schemas.microsoft.com/office/drawing/2014/main" id="{E60DC8D7-60FA-4F95-B195-8847B165902B}"/>
              </a:ext>
            </a:extLst>
          </p:cNvPr>
          <p:cNvSpPr txBox="1">
            <a:spLocks/>
          </p:cNvSpPr>
          <p:nvPr/>
        </p:nvSpPr>
        <p:spPr>
          <a:xfrm>
            <a:off x="-200441" y="4614507"/>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1"/>
                </a:solidFill>
              </a:rPr>
              <a:t>Low</a:t>
            </a:r>
          </a:p>
        </p:txBody>
      </p:sp>
      <p:sp>
        <p:nvSpPr>
          <p:cNvPr id="11" name="Google Shape;2647;p62">
            <a:extLst>
              <a:ext uri="{FF2B5EF4-FFF2-40B4-BE49-F238E27FC236}">
                <a16:creationId xmlns:a16="http://schemas.microsoft.com/office/drawing/2014/main" id="{A60D4BBC-13A0-4B55-A715-E36A8A90789E}"/>
              </a:ext>
            </a:extLst>
          </p:cNvPr>
          <p:cNvSpPr txBox="1">
            <a:spLocks/>
          </p:cNvSpPr>
          <p:nvPr/>
        </p:nvSpPr>
        <p:spPr>
          <a:xfrm>
            <a:off x="40159" y="4233507"/>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t>25.6%</a:t>
            </a:r>
          </a:p>
        </p:txBody>
      </p:sp>
      <p:sp>
        <p:nvSpPr>
          <p:cNvPr id="12" name="Google Shape;2646;p62">
            <a:extLst>
              <a:ext uri="{FF2B5EF4-FFF2-40B4-BE49-F238E27FC236}">
                <a16:creationId xmlns:a16="http://schemas.microsoft.com/office/drawing/2014/main" id="{B920F9D4-2AA9-45B8-B59B-FBFCC1E8D9D1}"/>
              </a:ext>
            </a:extLst>
          </p:cNvPr>
          <p:cNvSpPr txBox="1">
            <a:spLocks/>
          </p:cNvSpPr>
          <p:nvPr/>
        </p:nvSpPr>
        <p:spPr>
          <a:xfrm>
            <a:off x="711054" y="4615534"/>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1"/>
                </a:solidFill>
              </a:rPr>
              <a:t>Medium</a:t>
            </a:r>
          </a:p>
        </p:txBody>
      </p:sp>
      <p:sp>
        <p:nvSpPr>
          <p:cNvPr id="13" name="Google Shape;2647;p62">
            <a:extLst>
              <a:ext uri="{FF2B5EF4-FFF2-40B4-BE49-F238E27FC236}">
                <a16:creationId xmlns:a16="http://schemas.microsoft.com/office/drawing/2014/main" id="{798FCB22-A862-4D0A-A28F-63032A3DC3CB}"/>
              </a:ext>
            </a:extLst>
          </p:cNvPr>
          <p:cNvSpPr txBox="1">
            <a:spLocks/>
          </p:cNvSpPr>
          <p:nvPr/>
        </p:nvSpPr>
        <p:spPr>
          <a:xfrm>
            <a:off x="951654" y="4234534"/>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t>38.9%</a:t>
            </a:r>
          </a:p>
        </p:txBody>
      </p:sp>
      <p:sp>
        <p:nvSpPr>
          <p:cNvPr id="15" name="Google Shape;2646;p62">
            <a:extLst>
              <a:ext uri="{FF2B5EF4-FFF2-40B4-BE49-F238E27FC236}">
                <a16:creationId xmlns:a16="http://schemas.microsoft.com/office/drawing/2014/main" id="{1E8FB05E-254E-4513-9E3E-7B69C7D40105}"/>
              </a:ext>
            </a:extLst>
          </p:cNvPr>
          <p:cNvSpPr txBox="1">
            <a:spLocks/>
          </p:cNvSpPr>
          <p:nvPr/>
        </p:nvSpPr>
        <p:spPr>
          <a:xfrm>
            <a:off x="1791194" y="4614507"/>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1"/>
                </a:solidFill>
              </a:rPr>
              <a:t>Med-High</a:t>
            </a:r>
          </a:p>
        </p:txBody>
      </p:sp>
      <p:sp>
        <p:nvSpPr>
          <p:cNvPr id="16" name="Google Shape;2647;p62">
            <a:extLst>
              <a:ext uri="{FF2B5EF4-FFF2-40B4-BE49-F238E27FC236}">
                <a16:creationId xmlns:a16="http://schemas.microsoft.com/office/drawing/2014/main" id="{C644301B-451F-4BC6-9FA7-F2CFB775FCFB}"/>
              </a:ext>
            </a:extLst>
          </p:cNvPr>
          <p:cNvSpPr txBox="1">
            <a:spLocks/>
          </p:cNvSpPr>
          <p:nvPr/>
        </p:nvSpPr>
        <p:spPr>
          <a:xfrm>
            <a:off x="2031794" y="4233507"/>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t>15.6%</a:t>
            </a:r>
          </a:p>
        </p:txBody>
      </p:sp>
      <p:sp>
        <p:nvSpPr>
          <p:cNvPr id="17" name="Google Shape;2646;p62">
            <a:extLst>
              <a:ext uri="{FF2B5EF4-FFF2-40B4-BE49-F238E27FC236}">
                <a16:creationId xmlns:a16="http://schemas.microsoft.com/office/drawing/2014/main" id="{40808441-4D5D-4869-A6DE-BBA1FA4531B3}"/>
              </a:ext>
            </a:extLst>
          </p:cNvPr>
          <p:cNvSpPr txBox="1">
            <a:spLocks/>
          </p:cNvSpPr>
          <p:nvPr/>
        </p:nvSpPr>
        <p:spPr>
          <a:xfrm>
            <a:off x="2702689" y="4614507"/>
            <a:ext cx="16992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400" dirty="0">
                <a:solidFill>
                  <a:schemeClr val="accent1"/>
                </a:solidFill>
              </a:rPr>
              <a:t>High</a:t>
            </a:r>
          </a:p>
        </p:txBody>
      </p:sp>
      <p:sp>
        <p:nvSpPr>
          <p:cNvPr id="18" name="Google Shape;2647;p62">
            <a:extLst>
              <a:ext uri="{FF2B5EF4-FFF2-40B4-BE49-F238E27FC236}">
                <a16:creationId xmlns:a16="http://schemas.microsoft.com/office/drawing/2014/main" id="{E492326D-92BD-44FE-A297-189C1A108479}"/>
              </a:ext>
            </a:extLst>
          </p:cNvPr>
          <p:cNvSpPr txBox="1">
            <a:spLocks/>
          </p:cNvSpPr>
          <p:nvPr/>
        </p:nvSpPr>
        <p:spPr>
          <a:xfrm>
            <a:off x="2943289" y="4233507"/>
            <a:ext cx="1458600"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t>25.0%</a:t>
            </a:r>
          </a:p>
        </p:txBody>
      </p:sp>
    </p:spTree>
    <p:extLst>
      <p:ext uri="{BB962C8B-B14F-4D97-AF65-F5344CB8AC3E}">
        <p14:creationId xmlns:p14="http://schemas.microsoft.com/office/powerpoint/2010/main" val="168375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42426"/>
        </a:solidFill>
        <a:effectLst/>
      </p:bgPr>
    </p:bg>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 OF CONTENTS</a:t>
            </a:r>
            <a:endParaRPr/>
          </a:p>
        </p:txBody>
      </p:sp>
      <p:sp>
        <p:nvSpPr>
          <p:cNvPr id="322" name="Google Shape;322;p37"/>
          <p:cNvSpPr txBox="1">
            <a:spLocks noGrp="1"/>
          </p:cNvSpPr>
          <p:nvPr>
            <p:ph type="title" idx="2"/>
          </p:nvPr>
        </p:nvSpPr>
        <p:spPr>
          <a:xfrm>
            <a:off x="1214700" y="3078601"/>
            <a:ext cx="25146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linkClick r:id="rId3" action="ppaction://hlinksldjump"/>
              </a:rPr>
              <a:t>Trends</a:t>
            </a:r>
            <a:endParaRPr dirty="0"/>
          </a:p>
        </p:txBody>
      </p:sp>
      <p:sp>
        <p:nvSpPr>
          <p:cNvPr id="323" name="Google Shape;323;p37"/>
          <p:cNvSpPr txBox="1">
            <a:spLocks noGrp="1"/>
          </p:cNvSpPr>
          <p:nvPr>
            <p:ph type="subTitle" idx="1"/>
          </p:nvPr>
        </p:nvSpPr>
        <p:spPr>
          <a:xfrm>
            <a:off x="1214700" y="3535925"/>
            <a:ext cx="251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 could describe the</a:t>
            </a:r>
            <a:endParaRPr/>
          </a:p>
          <a:p>
            <a:pPr marL="0" lvl="0" indent="0" algn="l" rtl="0">
              <a:spcBef>
                <a:spcPts val="0"/>
              </a:spcBef>
              <a:spcAft>
                <a:spcPts val="0"/>
              </a:spcAft>
              <a:buNone/>
            </a:pPr>
            <a:r>
              <a:rPr lang="en"/>
              <a:t>topic of the section here</a:t>
            </a:r>
            <a:endParaRPr/>
          </a:p>
        </p:txBody>
      </p:sp>
      <p:sp>
        <p:nvSpPr>
          <p:cNvPr id="324" name="Google Shape;324;p37"/>
          <p:cNvSpPr txBox="1">
            <a:spLocks noGrp="1"/>
          </p:cNvSpPr>
          <p:nvPr>
            <p:ph type="title" idx="3"/>
          </p:nvPr>
        </p:nvSpPr>
        <p:spPr>
          <a:xfrm>
            <a:off x="4791412" y="1200938"/>
            <a:ext cx="951000" cy="68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
        <p:nvSpPr>
          <p:cNvPr id="325" name="Google Shape;325;p37"/>
          <p:cNvSpPr txBox="1">
            <a:spLocks noGrp="1"/>
          </p:cNvSpPr>
          <p:nvPr>
            <p:ph type="title" idx="4"/>
          </p:nvPr>
        </p:nvSpPr>
        <p:spPr>
          <a:xfrm>
            <a:off x="5885103" y="1109862"/>
            <a:ext cx="25146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linkClick r:id="rId4" action="ppaction://hlinksldjump"/>
              </a:rPr>
              <a:t>Applications</a:t>
            </a:r>
            <a:endParaRPr dirty="0"/>
          </a:p>
        </p:txBody>
      </p:sp>
      <p:sp>
        <p:nvSpPr>
          <p:cNvPr id="326" name="Google Shape;326;p37"/>
          <p:cNvSpPr txBox="1">
            <a:spLocks noGrp="1"/>
          </p:cNvSpPr>
          <p:nvPr>
            <p:ph type="subTitle" idx="5"/>
          </p:nvPr>
        </p:nvSpPr>
        <p:spPr>
          <a:xfrm>
            <a:off x="5885103" y="1567186"/>
            <a:ext cx="251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2"/>
                </a:solidFill>
              </a:rPr>
              <a:t>You could describe the</a:t>
            </a:r>
            <a:endParaRPr>
              <a:solidFill>
                <a:schemeClr val="lt2"/>
              </a:solidFill>
            </a:endParaRPr>
          </a:p>
          <a:p>
            <a:pPr marL="0" lvl="0" indent="0" algn="l" rtl="0">
              <a:spcBef>
                <a:spcPts val="0"/>
              </a:spcBef>
              <a:spcAft>
                <a:spcPts val="0"/>
              </a:spcAft>
              <a:buClr>
                <a:schemeClr val="dk1"/>
              </a:buClr>
              <a:buSzPts val="1100"/>
              <a:buFont typeface="Arial"/>
              <a:buNone/>
            </a:pPr>
            <a:r>
              <a:rPr lang="en">
                <a:solidFill>
                  <a:schemeClr val="lt2"/>
                </a:solidFill>
              </a:rPr>
              <a:t>topic of the section here</a:t>
            </a:r>
            <a:endParaRPr/>
          </a:p>
        </p:txBody>
      </p:sp>
      <p:sp>
        <p:nvSpPr>
          <p:cNvPr id="327" name="Google Shape;327;p37"/>
          <p:cNvSpPr txBox="1">
            <a:spLocks noGrp="1"/>
          </p:cNvSpPr>
          <p:nvPr>
            <p:ph type="title" idx="6"/>
          </p:nvPr>
        </p:nvSpPr>
        <p:spPr>
          <a:xfrm>
            <a:off x="4791412" y="2226438"/>
            <a:ext cx="951000" cy="68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sp>
        <p:nvSpPr>
          <p:cNvPr id="328" name="Google Shape;328;p37"/>
          <p:cNvSpPr txBox="1">
            <a:spLocks noGrp="1"/>
          </p:cNvSpPr>
          <p:nvPr>
            <p:ph type="title" idx="7"/>
          </p:nvPr>
        </p:nvSpPr>
        <p:spPr>
          <a:xfrm>
            <a:off x="5885103" y="2135362"/>
            <a:ext cx="25146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linkClick r:id="rId5" action="ppaction://hlinksldjump"/>
              </a:rPr>
              <a:t>Data</a:t>
            </a:r>
            <a:endParaRPr dirty="0"/>
          </a:p>
        </p:txBody>
      </p:sp>
      <p:sp>
        <p:nvSpPr>
          <p:cNvPr id="329" name="Google Shape;329;p37"/>
          <p:cNvSpPr txBox="1">
            <a:spLocks noGrp="1"/>
          </p:cNvSpPr>
          <p:nvPr>
            <p:ph type="subTitle" idx="8"/>
          </p:nvPr>
        </p:nvSpPr>
        <p:spPr>
          <a:xfrm>
            <a:off x="5885103" y="2592686"/>
            <a:ext cx="251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2"/>
                </a:solidFill>
              </a:rPr>
              <a:t>You could describe the</a:t>
            </a:r>
            <a:endParaRPr>
              <a:solidFill>
                <a:schemeClr val="lt2"/>
              </a:solidFill>
            </a:endParaRPr>
          </a:p>
          <a:p>
            <a:pPr marL="0" lvl="0" indent="0" algn="l" rtl="0">
              <a:spcBef>
                <a:spcPts val="0"/>
              </a:spcBef>
              <a:spcAft>
                <a:spcPts val="0"/>
              </a:spcAft>
              <a:buClr>
                <a:schemeClr val="dk1"/>
              </a:buClr>
              <a:buSzPts val="1100"/>
              <a:buFont typeface="Arial"/>
              <a:buNone/>
            </a:pPr>
            <a:r>
              <a:rPr lang="en">
                <a:solidFill>
                  <a:schemeClr val="lt2"/>
                </a:solidFill>
              </a:rPr>
              <a:t>topic of the section here</a:t>
            </a:r>
            <a:endParaRPr/>
          </a:p>
        </p:txBody>
      </p:sp>
      <p:sp>
        <p:nvSpPr>
          <p:cNvPr id="330" name="Google Shape;330;p37"/>
          <p:cNvSpPr txBox="1">
            <a:spLocks noGrp="1"/>
          </p:cNvSpPr>
          <p:nvPr>
            <p:ph type="title" idx="9"/>
          </p:nvPr>
        </p:nvSpPr>
        <p:spPr>
          <a:xfrm>
            <a:off x="4791412" y="3251938"/>
            <a:ext cx="951000" cy="68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sp>
        <p:nvSpPr>
          <p:cNvPr id="331" name="Google Shape;331;p37"/>
          <p:cNvSpPr txBox="1">
            <a:spLocks noGrp="1"/>
          </p:cNvSpPr>
          <p:nvPr>
            <p:ph type="title" idx="13"/>
          </p:nvPr>
        </p:nvSpPr>
        <p:spPr>
          <a:xfrm>
            <a:off x="5885103" y="3160862"/>
            <a:ext cx="25146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hlinkClick r:id="rId6" action="ppaction://hlinksldjump"/>
              </a:rPr>
              <a:t>Conclusions</a:t>
            </a:r>
            <a:endParaRPr dirty="0"/>
          </a:p>
        </p:txBody>
      </p:sp>
      <p:sp>
        <p:nvSpPr>
          <p:cNvPr id="332" name="Google Shape;332;p37"/>
          <p:cNvSpPr txBox="1">
            <a:spLocks noGrp="1"/>
          </p:cNvSpPr>
          <p:nvPr>
            <p:ph type="subTitle" idx="14"/>
          </p:nvPr>
        </p:nvSpPr>
        <p:spPr>
          <a:xfrm>
            <a:off x="5885103" y="3618186"/>
            <a:ext cx="2514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2"/>
                </a:solidFill>
              </a:rPr>
              <a:t>You could describe the</a:t>
            </a:r>
            <a:endParaRPr>
              <a:solidFill>
                <a:schemeClr val="lt2"/>
              </a:solidFill>
            </a:endParaRPr>
          </a:p>
          <a:p>
            <a:pPr marL="0" lvl="0" indent="0" algn="l" rtl="0">
              <a:spcBef>
                <a:spcPts val="0"/>
              </a:spcBef>
              <a:spcAft>
                <a:spcPts val="0"/>
              </a:spcAft>
              <a:buClr>
                <a:schemeClr val="dk1"/>
              </a:buClr>
              <a:buSzPts val="1100"/>
              <a:buFont typeface="Arial"/>
              <a:buNone/>
            </a:pPr>
            <a:r>
              <a:rPr lang="en">
                <a:solidFill>
                  <a:schemeClr val="lt2"/>
                </a:solidFill>
              </a:rPr>
              <a:t>topic of the section here</a:t>
            </a:r>
            <a:endParaRPr/>
          </a:p>
        </p:txBody>
      </p:sp>
      <p:sp>
        <p:nvSpPr>
          <p:cNvPr id="15" name="Google Shape;322;p37">
            <a:extLst>
              <a:ext uri="{FF2B5EF4-FFF2-40B4-BE49-F238E27FC236}">
                <a16:creationId xmlns:a16="http://schemas.microsoft.com/office/drawing/2014/main" id="{38ECDC06-7AB2-464C-ADBF-A02B831F7049}"/>
              </a:ext>
            </a:extLst>
          </p:cNvPr>
          <p:cNvSpPr txBox="1">
            <a:spLocks/>
          </p:cNvSpPr>
          <p:nvPr/>
        </p:nvSpPr>
        <p:spPr>
          <a:xfrm>
            <a:off x="1214700" y="952388"/>
            <a:ext cx="25146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1pPr>
            <a:lvl2pPr marR="0" lvl="1"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2pPr>
            <a:lvl3pPr marR="0" lvl="2"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3pPr>
            <a:lvl4pPr marR="0" lvl="3"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4pPr>
            <a:lvl5pPr marR="0" lvl="4"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5pPr>
            <a:lvl6pPr marR="0" lvl="5"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6pPr>
            <a:lvl7pPr marR="0" lvl="6"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7pPr>
            <a:lvl8pPr marR="0" lvl="7"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8pPr>
            <a:lvl9pPr marR="0" lvl="8"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9pPr>
          </a:lstStyle>
          <a:p>
            <a:r>
              <a:rPr lang="en-CA" dirty="0">
                <a:hlinkClick r:id="rId7" action="ppaction://hlinksldjump"/>
              </a:rPr>
              <a:t>Key Findings</a:t>
            </a:r>
            <a:endParaRPr lang="en-CA" dirty="0"/>
          </a:p>
        </p:txBody>
      </p:sp>
      <p:sp>
        <p:nvSpPr>
          <p:cNvPr id="16" name="Google Shape;323;p37">
            <a:extLst>
              <a:ext uri="{FF2B5EF4-FFF2-40B4-BE49-F238E27FC236}">
                <a16:creationId xmlns:a16="http://schemas.microsoft.com/office/drawing/2014/main" id="{A2066AC1-8938-4EC8-B816-BF5D76C1641D}"/>
              </a:ext>
            </a:extLst>
          </p:cNvPr>
          <p:cNvSpPr txBox="1">
            <a:spLocks/>
          </p:cNvSpPr>
          <p:nvPr/>
        </p:nvSpPr>
        <p:spPr>
          <a:xfrm>
            <a:off x="1214700" y="1409712"/>
            <a:ext cx="251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9pPr>
          </a:lstStyle>
          <a:p>
            <a:pPr marL="0" indent="0">
              <a:buClr>
                <a:schemeClr val="dk1"/>
              </a:buClr>
              <a:buSzPts val="1100"/>
              <a:buFont typeface="Arial"/>
              <a:buNone/>
            </a:pPr>
            <a:r>
              <a:rPr lang="en-US"/>
              <a:t>You could describe the</a:t>
            </a:r>
          </a:p>
          <a:p>
            <a:pPr marL="0" indent="0"/>
            <a:r>
              <a:rPr lang="en-US"/>
              <a:t>topic of the section here</a:t>
            </a:r>
          </a:p>
        </p:txBody>
      </p:sp>
      <p:sp>
        <p:nvSpPr>
          <p:cNvPr id="17" name="Google Shape;324;p37">
            <a:extLst>
              <a:ext uri="{FF2B5EF4-FFF2-40B4-BE49-F238E27FC236}">
                <a16:creationId xmlns:a16="http://schemas.microsoft.com/office/drawing/2014/main" id="{3775BDA4-7AD9-4533-945F-0F30E5A25543}"/>
              </a:ext>
            </a:extLst>
          </p:cNvPr>
          <p:cNvSpPr txBox="1">
            <a:spLocks/>
          </p:cNvSpPr>
          <p:nvPr/>
        </p:nvSpPr>
        <p:spPr>
          <a:xfrm>
            <a:off x="109425" y="1200938"/>
            <a:ext cx="951000" cy="6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1pPr>
            <a:lvl2pPr marR="0" lvl="1"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2pPr>
            <a:lvl3pPr marR="0" lvl="2"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3pPr>
            <a:lvl4pPr marR="0" lvl="3"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4pPr>
            <a:lvl5pPr marR="0" lvl="4"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5pPr>
            <a:lvl6pPr marR="0" lvl="5"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6pPr>
            <a:lvl7pPr marR="0" lvl="6"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7pPr>
            <a:lvl8pPr marR="0" lvl="7"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8pPr>
            <a:lvl9pPr marR="0" lvl="8"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9pPr>
          </a:lstStyle>
          <a:p>
            <a:r>
              <a:rPr lang="en"/>
              <a:t>01</a:t>
            </a:r>
            <a:endParaRPr lang="en" dirty="0"/>
          </a:p>
        </p:txBody>
      </p:sp>
      <p:sp>
        <p:nvSpPr>
          <p:cNvPr id="20" name="Google Shape;327;p37">
            <a:extLst>
              <a:ext uri="{FF2B5EF4-FFF2-40B4-BE49-F238E27FC236}">
                <a16:creationId xmlns:a16="http://schemas.microsoft.com/office/drawing/2014/main" id="{0BCE5451-C220-4023-BFD7-440F6FBEE3B3}"/>
              </a:ext>
            </a:extLst>
          </p:cNvPr>
          <p:cNvSpPr txBox="1">
            <a:spLocks/>
          </p:cNvSpPr>
          <p:nvPr/>
        </p:nvSpPr>
        <p:spPr>
          <a:xfrm>
            <a:off x="109425" y="2226438"/>
            <a:ext cx="951000" cy="6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1pPr>
            <a:lvl2pPr marR="0" lvl="1"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2pPr>
            <a:lvl3pPr marR="0" lvl="2"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3pPr>
            <a:lvl4pPr marR="0" lvl="3"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4pPr>
            <a:lvl5pPr marR="0" lvl="4"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5pPr>
            <a:lvl6pPr marR="0" lvl="5"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6pPr>
            <a:lvl7pPr marR="0" lvl="6"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7pPr>
            <a:lvl8pPr marR="0" lvl="7"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8pPr>
            <a:lvl9pPr marR="0" lvl="8"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9pPr>
          </a:lstStyle>
          <a:p>
            <a:r>
              <a:rPr lang="en"/>
              <a:t>02</a:t>
            </a:r>
          </a:p>
        </p:txBody>
      </p:sp>
      <p:sp>
        <p:nvSpPr>
          <p:cNvPr id="21" name="Google Shape;328;p37">
            <a:extLst>
              <a:ext uri="{FF2B5EF4-FFF2-40B4-BE49-F238E27FC236}">
                <a16:creationId xmlns:a16="http://schemas.microsoft.com/office/drawing/2014/main" id="{1D7D0E23-0A95-4EC7-A515-D0F8C33C7180}"/>
              </a:ext>
            </a:extLst>
          </p:cNvPr>
          <p:cNvSpPr txBox="1">
            <a:spLocks/>
          </p:cNvSpPr>
          <p:nvPr/>
        </p:nvSpPr>
        <p:spPr>
          <a:xfrm>
            <a:off x="1214700" y="1982412"/>
            <a:ext cx="25146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1pPr>
            <a:lvl2pPr marR="0" lvl="1"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2pPr>
            <a:lvl3pPr marR="0" lvl="2"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3pPr>
            <a:lvl4pPr marR="0" lvl="3"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4pPr>
            <a:lvl5pPr marR="0" lvl="4"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5pPr>
            <a:lvl6pPr marR="0" lvl="5"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6pPr>
            <a:lvl7pPr marR="0" lvl="6"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7pPr>
            <a:lvl8pPr marR="0" lvl="7"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8pPr>
            <a:lvl9pPr marR="0" lvl="8" algn="l" rtl="0">
              <a:lnSpc>
                <a:spcPct val="100000"/>
              </a:lnSpc>
              <a:spcBef>
                <a:spcPts val="0"/>
              </a:spcBef>
              <a:spcAft>
                <a:spcPts val="0"/>
              </a:spcAft>
              <a:buClr>
                <a:srgbClr val="EFEFEF"/>
              </a:buClr>
              <a:buSzPts val="1800"/>
              <a:buFont typeface="Anton"/>
              <a:buNone/>
              <a:defRPr sz="1800" b="0" i="0" u="none" strike="noStrike" cap="none">
                <a:solidFill>
                  <a:srgbClr val="EFEFEF"/>
                </a:solidFill>
                <a:latin typeface="Anton"/>
                <a:ea typeface="Anton"/>
                <a:cs typeface="Anton"/>
                <a:sym typeface="Anton"/>
              </a:defRPr>
            </a:lvl9pPr>
          </a:lstStyle>
          <a:p>
            <a:r>
              <a:rPr lang="en-CA" dirty="0">
                <a:hlinkClick r:id="rId8" action="ppaction://hlinksldjump"/>
              </a:rPr>
              <a:t>Demographics</a:t>
            </a:r>
            <a:endParaRPr lang="en-CA" dirty="0"/>
          </a:p>
        </p:txBody>
      </p:sp>
      <p:sp>
        <p:nvSpPr>
          <p:cNvPr id="22" name="Google Shape;329;p37">
            <a:extLst>
              <a:ext uri="{FF2B5EF4-FFF2-40B4-BE49-F238E27FC236}">
                <a16:creationId xmlns:a16="http://schemas.microsoft.com/office/drawing/2014/main" id="{B9BAC8A7-AA77-4112-8E19-87E0328AEFF5}"/>
              </a:ext>
            </a:extLst>
          </p:cNvPr>
          <p:cNvSpPr txBox="1">
            <a:spLocks/>
          </p:cNvSpPr>
          <p:nvPr/>
        </p:nvSpPr>
        <p:spPr>
          <a:xfrm>
            <a:off x="1214700" y="2439736"/>
            <a:ext cx="2514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400"/>
              <a:buFont typeface="DM Sans"/>
              <a:buNone/>
              <a:defRPr sz="1400" b="0" i="0" u="none" strike="noStrike" cap="none">
                <a:solidFill>
                  <a:srgbClr val="EFEFEF"/>
                </a:solidFill>
                <a:latin typeface="DM Sans"/>
                <a:ea typeface="DM Sans"/>
                <a:cs typeface="DM Sans"/>
                <a:sym typeface="DM Sans"/>
              </a:defRPr>
            </a:lvl9pPr>
          </a:lstStyle>
          <a:p>
            <a:pPr marL="0" indent="0">
              <a:buClr>
                <a:schemeClr val="dk1"/>
              </a:buClr>
              <a:buSzPts val="1100"/>
              <a:buFont typeface="Arial"/>
              <a:buNone/>
            </a:pPr>
            <a:r>
              <a:rPr lang="en-US">
                <a:solidFill>
                  <a:schemeClr val="lt2"/>
                </a:solidFill>
              </a:rPr>
              <a:t>You could describe the</a:t>
            </a:r>
          </a:p>
          <a:p>
            <a:pPr marL="0" indent="0">
              <a:buClr>
                <a:schemeClr val="dk1"/>
              </a:buClr>
              <a:buSzPts val="1100"/>
              <a:buFont typeface="Arial"/>
              <a:buNone/>
            </a:pPr>
            <a:r>
              <a:rPr lang="en-US">
                <a:solidFill>
                  <a:schemeClr val="lt2"/>
                </a:solidFill>
              </a:rPr>
              <a:t>topic of the section here</a:t>
            </a:r>
            <a:endParaRPr lang="en-US"/>
          </a:p>
        </p:txBody>
      </p:sp>
      <p:sp>
        <p:nvSpPr>
          <p:cNvPr id="23" name="Google Shape;330;p37">
            <a:extLst>
              <a:ext uri="{FF2B5EF4-FFF2-40B4-BE49-F238E27FC236}">
                <a16:creationId xmlns:a16="http://schemas.microsoft.com/office/drawing/2014/main" id="{38905E96-0BF7-4DF6-8FB5-1A1D36552E0E}"/>
              </a:ext>
            </a:extLst>
          </p:cNvPr>
          <p:cNvSpPr txBox="1">
            <a:spLocks/>
          </p:cNvSpPr>
          <p:nvPr/>
        </p:nvSpPr>
        <p:spPr>
          <a:xfrm>
            <a:off x="109425" y="3251938"/>
            <a:ext cx="951000" cy="686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1pPr>
            <a:lvl2pPr marR="0" lvl="1"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2pPr>
            <a:lvl3pPr marR="0" lvl="2"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3pPr>
            <a:lvl4pPr marR="0" lvl="3"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4pPr>
            <a:lvl5pPr marR="0" lvl="4"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5pPr>
            <a:lvl6pPr marR="0" lvl="5"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6pPr>
            <a:lvl7pPr marR="0" lvl="6"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7pPr>
            <a:lvl8pPr marR="0" lvl="7"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8pPr>
            <a:lvl9pPr marR="0" lvl="8" algn="r" rtl="0">
              <a:lnSpc>
                <a:spcPct val="100000"/>
              </a:lnSpc>
              <a:spcBef>
                <a:spcPts val="0"/>
              </a:spcBef>
              <a:spcAft>
                <a:spcPts val="0"/>
              </a:spcAft>
              <a:buClr>
                <a:srgbClr val="F7855B"/>
              </a:buClr>
              <a:buSzPts val="2400"/>
              <a:buFont typeface="Anton"/>
              <a:buNone/>
              <a:defRPr sz="2400" b="0" i="0" u="none" strike="noStrike" cap="none">
                <a:solidFill>
                  <a:srgbClr val="F7855B"/>
                </a:solidFill>
                <a:latin typeface="Anton"/>
                <a:ea typeface="Anton"/>
                <a:cs typeface="Anton"/>
                <a:sym typeface="Anton"/>
              </a:defRPr>
            </a:lvl9pPr>
          </a:lstStyle>
          <a:p>
            <a:r>
              <a:rPr lang="en"/>
              <a:t>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Miles as a Sales Criteria</a:t>
            </a:r>
            <a:endParaRPr dirty="0"/>
          </a:p>
        </p:txBody>
      </p:sp>
      <p:sp>
        <p:nvSpPr>
          <p:cNvPr id="366" name="Google Shape;366;p41"/>
          <p:cNvSpPr txBox="1">
            <a:spLocks noGrp="1"/>
          </p:cNvSpPr>
          <p:nvPr>
            <p:ph type="subTitle" idx="1"/>
          </p:nvPr>
        </p:nvSpPr>
        <p:spPr>
          <a:xfrm>
            <a:off x="437475" y="946460"/>
            <a:ext cx="4008053" cy="14293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There is a very strong positive correlation between Miles and the TM798. Like the Usage data, we can recategorize expected miles into buckets: &lt; 67 miles = Low, 67 to 95 miles = Medium, 95 to 113 miles = Med-High and &gt; 113 miles = High. While it is more likely that customer who expect to fall into the High category will purchase a TM798 and customers who fall into the Low will almost never purchase the TM798, people in all buckets will purchase the TM195 and TM498. Therefore, it is best to use Miles as a guideline only or in conjunction with other sales variables. </a:t>
            </a:r>
            <a:endParaRPr sz="1200"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269494" y="485191"/>
            <a:ext cx="1912786" cy="3406435"/>
          </a:xfrm>
          <a:prstGeom prst="rect">
            <a:avLst/>
          </a:prstGeom>
        </p:spPr>
      </p:pic>
      <p:sp>
        <p:nvSpPr>
          <p:cNvPr id="4" name="Arrow: Right 3">
            <a:extLst>
              <a:ext uri="{FF2B5EF4-FFF2-40B4-BE49-F238E27FC236}">
                <a16:creationId xmlns:a16="http://schemas.microsoft.com/office/drawing/2014/main" id="{71147823-28CE-44E6-A3CF-31696347BB0A}"/>
              </a:ext>
            </a:extLst>
          </p:cNvPr>
          <p:cNvSpPr/>
          <p:nvPr/>
        </p:nvSpPr>
        <p:spPr>
          <a:xfrm>
            <a:off x="5730546" y="2676450"/>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sp>
        <p:nvSpPr>
          <p:cNvPr id="42" name="Arrow: Right 41">
            <a:extLst>
              <a:ext uri="{FF2B5EF4-FFF2-40B4-BE49-F238E27FC236}">
                <a16:creationId xmlns:a16="http://schemas.microsoft.com/office/drawing/2014/main" id="{49C36DC1-6FC9-4A8C-BB32-B5FB5133A34C}"/>
              </a:ext>
            </a:extLst>
          </p:cNvPr>
          <p:cNvSpPr/>
          <p:nvPr/>
        </p:nvSpPr>
        <p:spPr>
          <a:xfrm rot="10800000">
            <a:off x="7718139" y="1012346"/>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BFED3116-FF51-43D0-AAF1-223FA8859D8E}"/>
              </a:ext>
            </a:extLst>
          </p:cNvPr>
          <p:cNvSpPr/>
          <p:nvPr/>
        </p:nvSpPr>
        <p:spPr>
          <a:xfrm rot="10800000">
            <a:off x="7727745" y="1483720"/>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4" name="Arrow: Right 43">
            <a:extLst>
              <a:ext uri="{FF2B5EF4-FFF2-40B4-BE49-F238E27FC236}">
                <a16:creationId xmlns:a16="http://schemas.microsoft.com/office/drawing/2014/main" id="{229831C7-9F99-4ABC-8C71-A6AB67F6BA5E}"/>
              </a:ext>
            </a:extLst>
          </p:cNvPr>
          <p:cNvSpPr/>
          <p:nvPr/>
        </p:nvSpPr>
        <p:spPr>
          <a:xfrm rot="10800000">
            <a:off x="7727745" y="1726638"/>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5" name="Arrow: Right 44">
            <a:extLst>
              <a:ext uri="{FF2B5EF4-FFF2-40B4-BE49-F238E27FC236}">
                <a16:creationId xmlns:a16="http://schemas.microsoft.com/office/drawing/2014/main" id="{7AAC244B-A7BD-4FEF-B758-F2C70FA9B2C4}"/>
              </a:ext>
            </a:extLst>
          </p:cNvPr>
          <p:cNvSpPr/>
          <p:nvPr/>
        </p:nvSpPr>
        <p:spPr>
          <a:xfrm rot="10800000">
            <a:off x="7729093" y="1236262"/>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6" name="Arrow: Right 45">
            <a:extLst>
              <a:ext uri="{FF2B5EF4-FFF2-40B4-BE49-F238E27FC236}">
                <a16:creationId xmlns:a16="http://schemas.microsoft.com/office/drawing/2014/main" id="{4A5B661F-75D0-4BDA-8034-685EAF3A6129}"/>
              </a:ext>
            </a:extLst>
          </p:cNvPr>
          <p:cNvSpPr/>
          <p:nvPr/>
        </p:nvSpPr>
        <p:spPr>
          <a:xfrm rot="10800000">
            <a:off x="7727745" y="2882096"/>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7" name="Arrow: Right 46">
            <a:extLst>
              <a:ext uri="{FF2B5EF4-FFF2-40B4-BE49-F238E27FC236}">
                <a16:creationId xmlns:a16="http://schemas.microsoft.com/office/drawing/2014/main" id="{AA1AB100-60D5-464B-8A0C-9E4BD9259F4F}"/>
              </a:ext>
            </a:extLst>
          </p:cNvPr>
          <p:cNvSpPr/>
          <p:nvPr/>
        </p:nvSpPr>
        <p:spPr>
          <a:xfrm rot="10800000">
            <a:off x="7727745" y="3150709"/>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8B9D7811-08F4-4FE2-B2D7-A95D82215AF4}"/>
              </a:ext>
            </a:extLst>
          </p:cNvPr>
          <p:cNvPicPr>
            <a:picLocks noChangeAspect="1"/>
          </p:cNvPicPr>
          <p:nvPr/>
        </p:nvPicPr>
        <p:blipFill>
          <a:blip r:embed="rId4"/>
          <a:srcRect/>
          <a:stretch/>
        </p:blipFill>
        <p:spPr>
          <a:xfrm>
            <a:off x="440719" y="3181861"/>
            <a:ext cx="3118322" cy="2030357"/>
          </a:xfrm>
          <a:prstGeom prst="rect">
            <a:avLst/>
          </a:prstGeom>
        </p:spPr>
      </p:pic>
      <p:sp>
        <p:nvSpPr>
          <p:cNvPr id="49" name="Arrow: Right 48">
            <a:extLst>
              <a:ext uri="{FF2B5EF4-FFF2-40B4-BE49-F238E27FC236}">
                <a16:creationId xmlns:a16="http://schemas.microsoft.com/office/drawing/2014/main" id="{660CF900-67B6-482E-AB20-8A0E992CD014}"/>
              </a:ext>
            </a:extLst>
          </p:cNvPr>
          <p:cNvSpPr/>
          <p:nvPr/>
        </p:nvSpPr>
        <p:spPr>
          <a:xfrm>
            <a:off x="5730546" y="2396899"/>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50" name="Arrow: Right 49">
            <a:extLst>
              <a:ext uri="{FF2B5EF4-FFF2-40B4-BE49-F238E27FC236}">
                <a16:creationId xmlns:a16="http://schemas.microsoft.com/office/drawing/2014/main" id="{7FE99FD5-A5AF-4922-BE1C-40EE379127F4}"/>
              </a:ext>
            </a:extLst>
          </p:cNvPr>
          <p:cNvSpPr/>
          <p:nvPr/>
        </p:nvSpPr>
        <p:spPr>
          <a:xfrm>
            <a:off x="5730546" y="2164589"/>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6" name="Google Shape;2646;p62">
            <a:extLst>
              <a:ext uri="{FF2B5EF4-FFF2-40B4-BE49-F238E27FC236}">
                <a16:creationId xmlns:a16="http://schemas.microsoft.com/office/drawing/2014/main" id="{53947381-C92C-41C1-9284-59558D1BCAD7}"/>
              </a:ext>
            </a:extLst>
          </p:cNvPr>
          <p:cNvSpPr txBox="1">
            <a:spLocks/>
          </p:cNvSpPr>
          <p:nvPr/>
        </p:nvSpPr>
        <p:spPr>
          <a:xfrm>
            <a:off x="4572000" y="4737750"/>
            <a:ext cx="1005641"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Hot Sales Tip:</a:t>
            </a:r>
          </a:p>
        </p:txBody>
      </p:sp>
      <p:sp>
        <p:nvSpPr>
          <p:cNvPr id="27" name="Google Shape;366;p41">
            <a:extLst>
              <a:ext uri="{FF2B5EF4-FFF2-40B4-BE49-F238E27FC236}">
                <a16:creationId xmlns:a16="http://schemas.microsoft.com/office/drawing/2014/main" id="{12C9FE60-A7D2-4876-B737-2A1AC72F8E52}"/>
              </a:ext>
            </a:extLst>
          </p:cNvPr>
          <p:cNvSpPr txBox="1">
            <a:spLocks/>
          </p:cNvSpPr>
          <p:nvPr/>
        </p:nvSpPr>
        <p:spPr>
          <a:xfrm>
            <a:off x="5441960" y="4746289"/>
            <a:ext cx="3772754" cy="27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marL="0" indent="0"/>
            <a:r>
              <a:rPr lang="en-US" sz="1000" dirty="0"/>
              <a:t>Planning on 100+ miles?! Definitely promote the TM798!</a:t>
            </a:r>
          </a:p>
        </p:txBody>
      </p:sp>
      <p:sp>
        <p:nvSpPr>
          <p:cNvPr id="29" name="Star: 5 Points 28">
            <a:extLst>
              <a:ext uri="{FF2B5EF4-FFF2-40B4-BE49-F238E27FC236}">
                <a16:creationId xmlns:a16="http://schemas.microsoft.com/office/drawing/2014/main" id="{1539916D-6EA5-4178-B81E-C8B8E6233FE3}"/>
              </a:ext>
            </a:extLst>
          </p:cNvPr>
          <p:cNvSpPr/>
          <p:nvPr/>
        </p:nvSpPr>
        <p:spPr>
          <a:xfrm>
            <a:off x="4278089" y="4617433"/>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834195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p61"/>
          <p:cNvSpPr txBox="1">
            <a:spLocks noGrp="1"/>
          </p:cNvSpPr>
          <p:nvPr>
            <p:ph type="title"/>
          </p:nvPr>
        </p:nvSpPr>
        <p:spPr>
          <a:xfrm>
            <a:off x="311700" y="1233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178</a:t>
            </a:r>
            <a:endParaRPr dirty="0"/>
          </a:p>
        </p:txBody>
      </p:sp>
      <p:sp>
        <p:nvSpPr>
          <p:cNvPr id="2631" name="Google Shape;2631;p61"/>
          <p:cNvSpPr txBox="1">
            <a:spLocks noGrp="1"/>
          </p:cNvSpPr>
          <p:nvPr>
            <p:ph type="body" idx="1"/>
          </p:nvPr>
        </p:nvSpPr>
        <p:spPr>
          <a:xfrm>
            <a:off x="2856750" y="3196625"/>
            <a:ext cx="34305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Number of distinct customers across all demographics</a:t>
            </a:r>
            <a:endParaRPr dirty="0"/>
          </a:p>
        </p:txBody>
      </p:sp>
    </p:spTree>
    <p:extLst>
      <p:ext uri="{BB962C8B-B14F-4D97-AF65-F5344CB8AC3E}">
        <p14:creationId xmlns:p14="http://schemas.microsoft.com/office/powerpoint/2010/main" val="42500900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C39DD882-47B9-48CC-8C06-A97A8D93A7B6}"/>
              </a:ext>
            </a:extLst>
          </p:cNvPr>
          <p:cNvGraphicFramePr/>
          <p:nvPr/>
        </p:nvGraphicFramePr>
        <p:xfrm>
          <a:off x="2306122" y="1824599"/>
          <a:ext cx="4317503" cy="2701433"/>
        </p:xfrm>
        <a:graphic>
          <a:graphicData uri="http://schemas.openxmlformats.org/drawingml/2006/chart">
            <c:chart xmlns:c="http://schemas.openxmlformats.org/drawingml/2006/chart" xmlns:r="http://schemas.openxmlformats.org/officeDocument/2006/relationships" r:id="rId3"/>
          </a:graphicData>
        </a:graphic>
      </p:graphicFrame>
      <p:sp>
        <p:nvSpPr>
          <p:cNvPr id="2636" name="Google Shape;2636;p6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a:t>
            </a:r>
            <a:endParaRPr dirty="0"/>
          </a:p>
        </p:txBody>
      </p:sp>
      <p:sp>
        <p:nvSpPr>
          <p:cNvPr id="2641" name="Google Shape;2641;p62"/>
          <p:cNvSpPr txBox="1">
            <a:spLocks noGrp="1"/>
          </p:cNvSpPr>
          <p:nvPr>
            <p:ph type="title" idx="4294967295"/>
          </p:nvPr>
        </p:nvSpPr>
        <p:spPr>
          <a:xfrm>
            <a:off x="6623625" y="3630616"/>
            <a:ext cx="16992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accent1"/>
                </a:solidFill>
              </a:rPr>
              <a:t>Gen Z</a:t>
            </a:r>
            <a:endParaRPr sz="1400" dirty="0">
              <a:solidFill>
                <a:schemeClr val="accent1"/>
              </a:solidFill>
            </a:endParaRPr>
          </a:p>
        </p:txBody>
      </p:sp>
      <p:sp>
        <p:nvSpPr>
          <p:cNvPr id="2642" name="Google Shape;2642;p62"/>
          <p:cNvSpPr txBox="1">
            <a:spLocks noGrp="1"/>
          </p:cNvSpPr>
          <p:nvPr>
            <p:ph type="title" idx="4294967295"/>
          </p:nvPr>
        </p:nvSpPr>
        <p:spPr>
          <a:xfrm>
            <a:off x="6623625" y="3249616"/>
            <a:ext cx="14586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43.3%</a:t>
            </a:r>
            <a:endParaRPr sz="1800" dirty="0"/>
          </a:p>
        </p:txBody>
      </p:sp>
      <p:cxnSp>
        <p:nvCxnSpPr>
          <p:cNvPr id="2643" name="Google Shape;2643;p62"/>
          <p:cNvCxnSpPr>
            <a:stCxn id="2642" idx="1"/>
          </p:cNvCxnSpPr>
          <p:nvPr/>
        </p:nvCxnSpPr>
        <p:spPr>
          <a:xfrm flipH="1">
            <a:off x="5663325" y="3440116"/>
            <a:ext cx="960300" cy="349800"/>
          </a:xfrm>
          <a:prstGeom prst="bentConnector3">
            <a:avLst>
              <a:gd name="adj1" fmla="val 90321"/>
            </a:avLst>
          </a:prstGeom>
          <a:noFill/>
          <a:ln w="9525" cap="flat" cmpd="sng">
            <a:solidFill>
              <a:schemeClr val="accent3"/>
            </a:solidFill>
            <a:prstDash val="solid"/>
            <a:round/>
            <a:headEnd type="none" w="med" len="med"/>
            <a:tailEnd type="none" w="med" len="med"/>
          </a:ln>
        </p:spPr>
      </p:cxnSp>
      <p:sp>
        <p:nvSpPr>
          <p:cNvPr id="2644" name="Google Shape;2644;p62"/>
          <p:cNvSpPr txBox="1">
            <a:spLocks noGrp="1"/>
          </p:cNvSpPr>
          <p:nvPr>
            <p:ph type="title" idx="4294967295"/>
          </p:nvPr>
        </p:nvSpPr>
        <p:spPr>
          <a:xfrm>
            <a:off x="821175" y="2410041"/>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Gen X</a:t>
            </a:r>
            <a:endParaRPr sz="1400" dirty="0">
              <a:solidFill>
                <a:schemeClr val="accent1"/>
              </a:solidFill>
            </a:endParaRPr>
          </a:p>
        </p:txBody>
      </p:sp>
      <p:sp>
        <p:nvSpPr>
          <p:cNvPr id="2645" name="Google Shape;2645;p62"/>
          <p:cNvSpPr txBox="1">
            <a:spLocks noGrp="1"/>
          </p:cNvSpPr>
          <p:nvPr>
            <p:ph type="title" idx="4294967295"/>
          </p:nvPr>
        </p:nvSpPr>
        <p:spPr>
          <a:xfrm>
            <a:off x="1061775" y="2029041"/>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6.7%</a:t>
            </a:r>
            <a:endParaRPr sz="1800" dirty="0"/>
          </a:p>
        </p:txBody>
      </p:sp>
      <p:sp>
        <p:nvSpPr>
          <p:cNvPr id="2646" name="Google Shape;2646;p62"/>
          <p:cNvSpPr txBox="1">
            <a:spLocks noGrp="1"/>
          </p:cNvSpPr>
          <p:nvPr>
            <p:ph type="title" idx="4294967295"/>
          </p:nvPr>
        </p:nvSpPr>
        <p:spPr>
          <a:xfrm>
            <a:off x="821175" y="3630616"/>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Gen Y</a:t>
            </a:r>
            <a:endParaRPr sz="1400" dirty="0">
              <a:solidFill>
                <a:schemeClr val="accent1"/>
              </a:solidFill>
            </a:endParaRPr>
          </a:p>
        </p:txBody>
      </p:sp>
      <p:sp>
        <p:nvSpPr>
          <p:cNvPr id="2647" name="Google Shape;2647;p62"/>
          <p:cNvSpPr txBox="1">
            <a:spLocks noGrp="1"/>
          </p:cNvSpPr>
          <p:nvPr>
            <p:ph type="title" idx="4294967295"/>
          </p:nvPr>
        </p:nvSpPr>
        <p:spPr>
          <a:xfrm>
            <a:off x="1061775" y="3249616"/>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50.0%</a:t>
            </a:r>
            <a:endParaRPr sz="1800" dirty="0"/>
          </a:p>
        </p:txBody>
      </p:sp>
      <p:cxnSp>
        <p:nvCxnSpPr>
          <p:cNvPr id="2649" name="Google Shape;2649;p62"/>
          <p:cNvCxnSpPr>
            <a:cxnSpLocks/>
            <a:stCxn id="2647" idx="3"/>
          </p:cNvCxnSpPr>
          <p:nvPr/>
        </p:nvCxnSpPr>
        <p:spPr>
          <a:xfrm>
            <a:off x="2520375" y="3440116"/>
            <a:ext cx="702885" cy="499424"/>
          </a:xfrm>
          <a:prstGeom prst="bentConnector3">
            <a:avLst>
              <a:gd name="adj1" fmla="val 50000"/>
            </a:avLst>
          </a:prstGeom>
          <a:noFill/>
          <a:ln w="9525" cap="flat" cmpd="sng">
            <a:solidFill>
              <a:schemeClr val="accent4"/>
            </a:solidFill>
            <a:prstDash val="solid"/>
            <a:round/>
            <a:headEnd type="none" w="med" len="med"/>
            <a:tailEnd type="none" w="med" len="med"/>
          </a:ln>
        </p:spPr>
      </p:cxnSp>
      <p:sp>
        <p:nvSpPr>
          <p:cNvPr id="2650" name="Google Shape;2650;p62"/>
          <p:cNvSpPr txBox="1"/>
          <p:nvPr/>
        </p:nvSpPr>
        <p:spPr>
          <a:xfrm>
            <a:off x="584924" y="926502"/>
            <a:ext cx="4048036" cy="96738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lt2"/>
                </a:solidFill>
                <a:latin typeface="DM Sans"/>
                <a:ea typeface="DM Sans"/>
                <a:cs typeface="DM Sans"/>
                <a:sym typeface="DM Sans"/>
              </a:rPr>
              <a:t>Customers were placed in buckets based on age:  </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Gen Z – 18 to 25 (n = 77) </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Gen Y – 26 to 40 (n = 89)</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Gen X – 41 -50 (n = 77)</a:t>
            </a:r>
            <a:endParaRPr sz="1200" dirty="0">
              <a:solidFill>
                <a:schemeClr val="lt2"/>
              </a:solidFill>
              <a:latin typeface="DM Sans"/>
              <a:ea typeface="DM Sans"/>
              <a:cs typeface="DM Sans"/>
              <a:sym typeface="DM Sans"/>
            </a:endParaRPr>
          </a:p>
        </p:txBody>
      </p:sp>
      <p:cxnSp>
        <p:nvCxnSpPr>
          <p:cNvPr id="21" name="Google Shape;2643;p62">
            <a:extLst>
              <a:ext uri="{FF2B5EF4-FFF2-40B4-BE49-F238E27FC236}">
                <a16:creationId xmlns:a16="http://schemas.microsoft.com/office/drawing/2014/main" id="{3C03FA09-F821-4E71-977A-A3C1FA7C9771}"/>
              </a:ext>
            </a:extLst>
          </p:cNvPr>
          <p:cNvCxnSpPr>
            <a:cxnSpLocks/>
          </p:cNvCxnSpPr>
          <p:nvPr/>
        </p:nvCxnSpPr>
        <p:spPr>
          <a:xfrm rot="10800000" flipV="1">
            <a:off x="2667826" y="2008525"/>
            <a:ext cx="1337499" cy="401516"/>
          </a:xfrm>
          <a:prstGeom prst="bentConnector3">
            <a:avLst>
              <a:gd name="adj1" fmla="val 50000"/>
            </a:avLst>
          </a:prstGeom>
          <a:noFill/>
          <a:ln w="9525" cap="flat" cmpd="sng">
            <a:solidFill>
              <a:schemeClr val="accent3"/>
            </a:solidFill>
            <a:prstDash val="solid"/>
            <a:round/>
            <a:headEnd type="none" w="med" len="med"/>
            <a:tailEnd type="none" w="med" len="med"/>
          </a:ln>
        </p:spPr>
      </p:cxnSp>
      <p:pic>
        <p:nvPicPr>
          <p:cNvPr id="19" name="Picture 18">
            <a:extLst>
              <a:ext uri="{FF2B5EF4-FFF2-40B4-BE49-F238E27FC236}">
                <a16:creationId xmlns:a16="http://schemas.microsoft.com/office/drawing/2014/main" id="{47FFBF6F-26FB-4F63-A551-1513A492C312}"/>
              </a:ext>
            </a:extLst>
          </p:cNvPr>
          <p:cNvPicPr>
            <a:picLocks noChangeAspect="1"/>
          </p:cNvPicPr>
          <p:nvPr/>
        </p:nvPicPr>
        <p:blipFill>
          <a:blip r:embed="rId4"/>
          <a:srcRect/>
          <a:stretch/>
        </p:blipFill>
        <p:spPr>
          <a:xfrm>
            <a:off x="6110243" y="87506"/>
            <a:ext cx="3033757" cy="207443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 as a Sales Criteria</a:t>
            </a:r>
            <a:endParaRPr dirty="0"/>
          </a:p>
        </p:txBody>
      </p:sp>
      <p:sp>
        <p:nvSpPr>
          <p:cNvPr id="366" name="Google Shape;366;p41"/>
          <p:cNvSpPr txBox="1">
            <a:spLocks noGrp="1"/>
          </p:cNvSpPr>
          <p:nvPr>
            <p:ph type="subTitle" idx="1"/>
          </p:nvPr>
        </p:nvSpPr>
        <p:spPr>
          <a:xfrm>
            <a:off x="437475" y="946460"/>
            <a:ext cx="4008053" cy="19176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Statistically, there is almost no correlation between age and any of the three products. This means it is just as likely that an individual of any age level will purchase any of the three products with equal frequency. The positive correlations present do show that as age goes up, their income, education and likeliness to be partnered also goes up.  By itself, age is not a good predictor of product.  These relationships will be more important for customer profiling than direct product targeting. </a:t>
            </a:r>
            <a:endParaRPr sz="1200"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269494" y="485191"/>
            <a:ext cx="1912786" cy="3406435"/>
          </a:xfrm>
          <a:prstGeom prst="rect">
            <a:avLst/>
          </a:prstGeom>
        </p:spPr>
      </p:pic>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sp>
        <p:nvSpPr>
          <p:cNvPr id="42" name="Arrow: Right 41">
            <a:extLst>
              <a:ext uri="{FF2B5EF4-FFF2-40B4-BE49-F238E27FC236}">
                <a16:creationId xmlns:a16="http://schemas.microsoft.com/office/drawing/2014/main" id="{49C36DC1-6FC9-4A8C-BB32-B5FB5133A34C}"/>
              </a:ext>
            </a:extLst>
          </p:cNvPr>
          <p:cNvSpPr/>
          <p:nvPr/>
        </p:nvSpPr>
        <p:spPr>
          <a:xfrm rot="10800000">
            <a:off x="7823951" y="1006832"/>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4" name="Arrow: Right 43">
            <a:extLst>
              <a:ext uri="{FF2B5EF4-FFF2-40B4-BE49-F238E27FC236}">
                <a16:creationId xmlns:a16="http://schemas.microsoft.com/office/drawing/2014/main" id="{229831C7-9F99-4ABC-8C71-A6AB67F6BA5E}"/>
              </a:ext>
            </a:extLst>
          </p:cNvPr>
          <p:cNvSpPr/>
          <p:nvPr/>
        </p:nvSpPr>
        <p:spPr>
          <a:xfrm rot="10800000">
            <a:off x="7823951" y="1716317"/>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8B9D7811-08F4-4FE2-B2D7-A95D82215AF4}"/>
              </a:ext>
            </a:extLst>
          </p:cNvPr>
          <p:cNvPicPr>
            <a:picLocks noChangeAspect="1"/>
          </p:cNvPicPr>
          <p:nvPr/>
        </p:nvPicPr>
        <p:blipFill>
          <a:blip r:embed="rId4"/>
          <a:srcRect/>
          <a:stretch/>
        </p:blipFill>
        <p:spPr>
          <a:xfrm>
            <a:off x="467535" y="3181861"/>
            <a:ext cx="3064690" cy="2030357"/>
          </a:xfrm>
          <a:prstGeom prst="rect">
            <a:avLst/>
          </a:prstGeom>
        </p:spPr>
      </p:pic>
      <p:sp>
        <p:nvSpPr>
          <p:cNvPr id="26" name="Arrow: Right 25">
            <a:extLst>
              <a:ext uri="{FF2B5EF4-FFF2-40B4-BE49-F238E27FC236}">
                <a16:creationId xmlns:a16="http://schemas.microsoft.com/office/drawing/2014/main" id="{F6689912-144B-453F-8EB4-F3851F7ED3C9}"/>
              </a:ext>
            </a:extLst>
          </p:cNvPr>
          <p:cNvSpPr/>
          <p:nvPr/>
        </p:nvSpPr>
        <p:spPr>
          <a:xfrm rot="10800000">
            <a:off x="7823951" y="3395067"/>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7" name="Arrow: Right 26">
            <a:extLst>
              <a:ext uri="{FF2B5EF4-FFF2-40B4-BE49-F238E27FC236}">
                <a16:creationId xmlns:a16="http://schemas.microsoft.com/office/drawing/2014/main" id="{6687C9AE-D8FC-4EC0-B808-58D2754ED673}"/>
              </a:ext>
            </a:extLst>
          </p:cNvPr>
          <p:cNvSpPr/>
          <p:nvPr/>
        </p:nvSpPr>
        <p:spPr>
          <a:xfrm rot="10800000">
            <a:off x="7823951" y="3674294"/>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22655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6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Gender</a:t>
            </a:r>
            <a:endParaRPr dirty="0"/>
          </a:p>
        </p:txBody>
      </p:sp>
      <p:sp>
        <p:nvSpPr>
          <p:cNvPr id="2641" name="Google Shape;2641;p62"/>
          <p:cNvSpPr txBox="1">
            <a:spLocks noGrp="1"/>
          </p:cNvSpPr>
          <p:nvPr>
            <p:ph type="title" idx="4294967295"/>
          </p:nvPr>
        </p:nvSpPr>
        <p:spPr>
          <a:xfrm>
            <a:off x="6623625" y="3630616"/>
            <a:ext cx="16992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accent1"/>
                </a:solidFill>
              </a:rPr>
              <a:t>Females</a:t>
            </a:r>
            <a:endParaRPr sz="1400" dirty="0">
              <a:solidFill>
                <a:schemeClr val="accent1"/>
              </a:solidFill>
            </a:endParaRPr>
          </a:p>
        </p:txBody>
      </p:sp>
      <p:sp>
        <p:nvSpPr>
          <p:cNvPr id="2642" name="Google Shape;2642;p62"/>
          <p:cNvSpPr txBox="1">
            <a:spLocks noGrp="1"/>
          </p:cNvSpPr>
          <p:nvPr>
            <p:ph type="title" idx="4294967295"/>
          </p:nvPr>
        </p:nvSpPr>
        <p:spPr>
          <a:xfrm>
            <a:off x="6623625" y="3249616"/>
            <a:ext cx="14586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42.7%</a:t>
            </a:r>
            <a:endParaRPr sz="1800" dirty="0"/>
          </a:p>
        </p:txBody>
      </p:sp>
      <p:cxnSp>
        <p:nvCxnSpPr>
          <p:cNvPr id="2643" name="Google Shape;2643;p62"/>
          <p:cNvCxnSpPr>
            <a:stCxn id="2642" idx="1"/>
          </p:cNvCxnSpPr>
          <p:nvPr/>
        </p:nvCxnSpPr>
        <p:spPr>
          <a:xfrm flipH="1">
            <a:off x="5663325" y="3440116"/>
            <a:ext cx="960300" cy="349800"/>
          </a:xfrm>
          <a:prstGeom prst="bentConnector3">
            <a:avLst>
              <a:gd name="adj1" fmla="val 90321"/>
            </a:avLst>
          </a:prstGeom>
          <a:noFill/>
          <a:ln w="9525" cap="flat" cmpd="sng">
            <a:solidFill>
              <a:schemeClr val="accent3"/>
            </a:solidFill>
            <a:prstDash val="solid"/>
            <a:round/>
            <a:headEnd type="none" w="med" len="med"/>
            <a:tailEnd type="none" w="med" len="med"/>
          </a:ln>
        </p:spPr>
      </p:cxnSp>
      <p:sp>
        <p:nvSpPr>
          <p:cNvPr id="2644" name="Google Shape;2644;p62"/>
          <p:cNvSpPr txBox="1">
            <a:spLocks noGrp="1"/>
          </p:cNvSpPr>
          <p:nvPr>
            <p:ph type="title" idx="4294967295"/>
          </p:nvPr>
        </p:nvSpPr>
        <p:spPr>
          <a:xfrm>
            <a:off x="821175" y="2029041"/>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Males</a:t>
            </a:r>
            <a:endParaRPr sz="1400" dirty="0">
              <a:solidFill>
                <a:schemeClr val="accent1"/>
              </a:solidFill>
            </a:endParaRPr>
          </a:p>
        </p:txBody>
      </p:sp>
      <p:sp>
        <p:nvSpPr>
          <p:cNvPr id="2645" name="Google Shape;2645;p62"/>
          <p:cNvSpPr txBox="1">
            <a:spLocks noGrp="1"/>
          </p:cNvSpPr>
          <p:nvPr>
            <p:ph type="title" idx="4294967295"/>
          </p:nvPr>
        </p:nvSpPr>
        <p:spPr>
          <a:xfrm>
            <a:off x="1061775" y="1648041"/>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57.3%</a:t>
            </a:r>
            <a:endParaRPr sz="1800" dirty="0"/>
          </a:p>
        </p:txBody>
      </p:sp>
      <p:cxnSp>
        <p:nvCxnSpPr>
          <p:cNvPr id="2648" name="Google Shape;2648;p62"/>
          <p:cNvCxnSpPr>
            <a:stCxn id="2645" idx="3"/>
          </p:cNvCxnSpPr>
          <p:nvPr/>
        </p:nvCxnSpPr>
        <p:spPr>
          <a:xfrm>
            <a:off x="2520375" y="1838541"/>
            <a:ext cx="976500" cy="783000"/>
          </a:xfrm>
          <a:prstGeom prst="bentConnector3">
            <a:avLst>
              <a:gd name="adj1" fmla="val 50000"/>
            </a:avLst>
          </a:prstGeom>
          <a:noFill/>
          <a:ln w="9525" cap="flat" cmpd="sng">
            <a:solidFill>
              <a:schemeClr val="accent1"/>
            </a:solidFill>
            <a:prstDash val="solid"/>
            <a:round/>
            <a:headEnd type="none" w="med" len="med"/>
            <a:tailEnd type="none" w="med" len="med"/>
          </a:ln>
        </p:spPr>
      </p:cxnSp>
      <p:sp>
        <p:nvSpPr>
          <p:cNvPr id="2650" name="Google Shape;2650;p62"/>
          <p:cNvSpPr txBox="1"/>
          <p:nvPr/>
        </p:nvSpPr>
        <p:spPr>
          <a:xfrm>
            <a:off x="584925" y="926503"/>
            <a:ext cx="3947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lt2"/>
                </a:solidFill>
                <a:latin typeface="DM Sans"/>
                <a:ea typeface="DM Sans"/>
                <a:cs typeface="DM Sans"/>
                <a:sym typeface="DM Sans"/>
              </a:rPr>
              <a:t>There were 102 male customers and 76 female customers. </a:t>
            </a:r>
            <a:endParaRPr sz="1200" dirty="0">
              <a:solidFill>
                <a:schemeClr val="lt2"/>
              </a:solidFill>
              <a:latin typeface="DM Sans"/>
              <a:ea typeface="DM Sans"/>
              <a:cs typeface="DM Sans"/>
              <a:sym typeface="DM Sans"/>
            </a:endParaRPr>
          </a:p>
        </p:txBody>
      </p:sp>
      <p:graphicFrame>
        <p:nvGraphicFramePr>
          <p:cNvPr id="17" name="Chart 16">
            <a:extLst>
              <a:ext uri="{FF2B5EF4-FFF2-40B4-BE49-F238E27FC236}">
                <a16:creationId xmlns:a16="http://schemas.microsoft.com/office/drawing/2014/main" id="{4CB58BA0-D94C-4913-9A65-261BF8D23561}"/>
              </a:ext>
            </a:extLst>
          </p:cNvPr>
          <p:cNvGraphicFramePr/>
          <p:nvPr/>
        </p:nvGraphicFramePr>
        <p:xfrm>
          <a:off x="2306122" y="1824599"/>
          <a:ext cx="4317503" cy="2701433"/>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2A5CFB27-8F7D-4667-B242-4E221E7D0F1C}"/>
              </a:ext>
            </a:extLst>
          </p:cNvPr>
          <p:cNvPicPr>
            <a:picLocks noChangeAspect="1"/>
          </p:cNvPicPr>
          <p:nvPr/>
        </p:nvPicPr>
        <p:blipFill>
          <a:blip r:embed="rId4"/>
          <a:srcRect/>
          <a:stretch/>
        </p:blipFill>
        <p:spPr>
          <a:xfrm>
            <a:off x="5803472" y="97254"/>
            <a:ext cx="3549600" cy="2344603"/>
          </a:xfrm>
          <a:prstGeom prst="rect">
            <a:avLst/>
          </a:prstGeom>
        </p:spPr>
      </p:pic>
    </p:spTree>
    <p:extLst>
      <p:ext uri="{BB962C8B-B14F-4D97-AF65-F5344CB8AC3E}">
        <p14:creationId xmlns:p14="http://schemas.microsoft.com/office/powerpoint/2010/main" val="15019490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Gender as a Sales Criteria</a:t>
            </a:r>
            <a:endParaRPr dirty="0"/>
          </a:p>
        </p:txBody>
      </p:sp>
      <p:sp>
        <p:nvSpPr>
          <p:cNvPr id="366" name="Google Shape;366;p41"/>
          <p:cNvSpPr txBox="1">
            <a:spLocks noGrp="1"/>
          </p:cNvSpPr>
          <p:nvPr>
            <p:ph type="subTitle" idx="1"/>
          </p:nvPr>
        </p:nvSpPr>
        <p:spPr>
          <a:xfrm>
            <a:off x="437475" y="946460"/>
            <a:ext cx="4008053" cy="19176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There is a weak (almost moderate) correlation between Gender and TM798. This product is slightly more preferred by Males and slightly less preferred by Females.  Gender should not be used in isolation to recommend a particular product to customers. The weak positive correlations between Males and Usage, Fitness, Income and Miles may help in constructing Customer Profiles. As the correlation table suggests, there are fewer women customers of TM798 showing in the frequency chart below. </a:t>
            </a:r>
            <a:endParaRPr sz="1200"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269494" y="556700"/>
            <a:ext cx="1912786" cy="3263417"/>
          </a:xfrm>
          <a:prstGeom prst="rect">
            <a:avLst/>
          </a:prstGeom>
        </p:spPr>
      </p:pic>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pic>
        <p:nvPicPr>
          <p:cNvPr id="5" name="Picture 4">
            <a:extLst>
              <a:ext uri="{FF2B5EF4-FFF2-40B4-BE49-F238E27FC236}">
                <a16:creationId xmlns:a16="http://schemas.microsoft.com/office/drawing/2014/main" id="{8B9D7811-08F4-4FE2-B2D7-A95D82215AF4}"/>
              </a:ext>
            </a:extLst>
          </p:cNvPr>
          <p:cNvPicPr>
            <a:picLocks noChangeAspect="1"/>
          </p:cNvPicPr>
          <p:nvPr/>
        </p:nvPicPr>
        <p:blipFill>
          <a:blip r:embed="rId4"/>
          <a:srcRect/>
          <a:stretch/>
        </p:blipFill>
        <p:spPr>
          <a:xfrm>
            <a:off x="467535" y="3199321"/>
            <a:ext cx="3064690" cy="1995436"/>
          </a:xfrm>
          <a:prstGeom prst="rect">
            <a:avLst/>
          </a:prstGeom>
        </p:spPr>
      </p:pic>
      <p:sp>
        <p:nvSpPr>
          <p:cNvPr id="26" name="Arrow: Right 25">
            <a:extLst>
              <a:ext uri="{FF2B5EF4-FFF2-40B4-BE49-F238E27FC236}">
                <a16:creationId xmlns:a16="http://schemas.microsoft.com/office/drawing/2014/main" id="{F6689912-144B-453F-8EB4-F3851F7ED3C9}"/>
              </a:ext>
            </a:extLst>
          </p:cNvPr>
          <p:cNvSpPr/>
          <p:nvPr/>
        </p:nvSpPr>
        <p:spPr>
          <a:xfrm rot="10800000">
            <a:off x="8268733" y="1276792"/>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7" name="Arrow: Right 26">
            <a:extLst>
              <a:ext uri="{FF2B5EF4-FFF2-40B4-BE49-F238E27FC236}">
                <a16:creationId xmlns:a16="http://schemas.microsoft.com/office/drawing/2014/main" id="{6687C9AE-D8FC-4EC0-B808-58D2754ED673}"/>
              </a:ext>
            </a:extLst>
          </p:cNvPr>
          <p:cNvSpPr/>
          <p:nvPr/>
        </p:nvSpPr>
        <p:spPr>
          <a:xfrm rot="10800000">
            <a:off x="8268733" y="1516410"/>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49DA4FB0-AB4C-4624-AE3A-B40A0D135185}"/>
              </a:ext>
            </a:extLst>
          </p:cNvPr>
          <p:cNvSpPr/>
          <p:nvPr/>
        </p:nvSpPr>
        <p:spPr>
          <a:xfrm rot="10800000">
            <a:off x="8268733" y="1736010"/>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2" name="Arrow: Right 21">
            <a:extLst>
              <a:ext uri="{FF2B5EF4-FFF2-40B4-BE49-F238E27FC236}">
                <a16:creationId xmlns:a16="http://schemas.microsoft.com/office/drawing/2014/main" id="{C4FECD1E-2396-4CFA-84D7-CABA7E04E4C7}"/>
              </a:ext>
            </a:extLst>
          </p:cNvPr>
          <p:cNvSpPr/>
          <p:nvPr/>
        </p:nvSpPr>
        <p:spPr>
          <a:xfrm rot="10800000">
            <a:off x="8268733" y="1961700"/>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7E86760D-00CD-4B7C-BB22-92314405BAFA}"/>
              </a:ext>
            </a:extLst>
          </p:cNvPr>
          <p:cNvSpPr/>
          <p:nvPr/>
        </p:nvSpPr>
        <p:spPr>
          <a:xfrm>
            <a:off x="5730546" y="2637142"/>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49252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FE75ECD2-CE36-4E25-9C25-FA4DAA03E6E3}"/>
              </a:ext>
            </a:extLst>
          </p:cNvPr>
          <p:cNvGraphicFramePr/>
          <p:nvPr/>
        </p:nvGraphicFramePr>
        <p:xfrm>
          <a:off x="2306122" y="1824599"/>
          <a:ext cx="4317503" cy="2701433"/>
        </p:xfrm>
        <a:graphic>
          <a:graphicData uri="http://schemas.openxmlformats.org/drawingml/2006/chart">
            <c:chart xmlns:c="http://schemas.openxmlformats.org/drawingml/2006/chart" xmlns:r="http://schemas.openxmlformats.org/officeDocument/2006/relationships" r:id="rId3"/>
          </a:graphicData>
        </a:graphic>
      </p:graphicFrame>
      <p:sp>
        <p:nvSpPr>
          <p:cNvPr id="2636" name="Google Shape;2636;p6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Education</a:t>
            </a:r>
            <a:endParaRPr dirty="0"/>
          </a:p>
        </p:txBody>
      </p:sp>
      <p:sp>
        <p:nvSpPr>
          <p:cNvPr id="2638" name="Google Shape;2638;p62"/>
          <p:cNvSpPr txBox="1">
            <a:spLocks noGrp="1"/>
          </p:cNvSpPr>
          <p:nvPr>
            <p:ph type="title" idx="4294967295"/>
          </p:nvPr>
        </p:nvSpPr>
        <p:spPr>
          <a:xfrm>
            <a:off x="6527767" y="2991222"/>
            <a:ext cx="16992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400" dirty="0">
                <a:solidFill>
                  <a:schemeClr val="accent1"/>
                </a:solidFill>
              </a:rPr>
              <a:t>High School</a:t>
            </a:r>
            <a:endParaRPr sz="1400" dirty="0">
              <a:solidFill>
                <a:schemeClr val="accent1"/>
              </a:solidFill>
            </a:endParaRPr>
          </a:p>
        </p:txBody>
      </p:sp>
      <p:sp>
        <p:nvSpPr>
          <p:cNvPr id="2639" name="Google Shape;2639;p62"/>
          <p:cNvSpPr txBox="1">
            <a:spLocks noGrp="1"/>
          </p:cNvSpPr>
          <p:nvPr>
            <p:ph type="title" idx="4294967295"/>
          </p:nvPr>
        </p:nvSpPr>
        <p:spPr>
          <a:xfrm>
            <a:off x="6527767" y="2610222"/>
            <a:ext cx="14586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4.5%</a:t>
            </a:r>
            <a:endParaRPr sz="1800" dirty="0"/>
          </a:p>
        </p:txBody>
      </p:sp>
      <p:cxnSp>
        <p:nvCxnSpPr>
          <p:cNvPr id="2640" name="Google Shape;2640;p62"/>
          <p:cNvCxnSpPr>
            <a:cxnSpLocks/>
            <a:stCxn id="2639" idx="1"/>
          </p:cNvCxnSpPr>
          <p:nvPr/>
        </p:nvCxnSpPr>
        <p:spPr>
          <a:xfrm rot="10800000">
            <a:off x="4954631" y="1930378"/>
            <a:ext cx="1573137" cy="870344"/>
          </a:xfrm>
          <a:prstGeom prst="bentConnector3">
            <a:avLst>
              <a:gd name="adj1" fmla="val 50000"/>
            </a:avLst>
          </a:prstGeom>
          <a:noFill/>
          <a:ln w="9525" cap="flat" cmpd="sng">
            <a:solidFill>
              <a:srgbClr val="F3F3F3"/>
            </a:solidFill>
            <a:prstDash val="solid"/>
            <a:round/>
            <a:headEnd type="none" w="med" len="med"/>
            <a:tailEnd type="none" w="med" len="med"/>
          </a:ln>
        </p:spPr>
      </p:cxnSp>
      <p:sp>
        <p:nvSpPr>
          <p:cNvPr id="2641" name="Google Shape;2641;p62"/>
          <p:cNvSpPr txBox="1">
            <a:spLocks noGrp="1"/>
          </p:cNvSpPr>
          <p:nvPr>
            <p:ph type="title" idx="4294967295"/>
          </p:nvPr>
        </p:nvSpPr>
        <p:spPr>
          <a:xfrm>
            <a:off x="6664928" y="4054029"/>
            <a:ext cx="16992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accent1"/>
                </a:solidFill>
              </a:rPr>
              <a:t>Some College</a:t>
            </a:r>
            <a:endParaRPr sz="1400" dirty="0">
              <a:solidFill>
                <a:schemeClr val="accent1"/>
              </a:solidFill>
            </a:endParaRPr>
          </a:p>
        </p:txBody>
      </p:sp>
      <p:sp>
        <p:nvSpPr>
          <p:cNvPr id="2642" name="Google Shape;2642;p62"/>
          <p:cNvSpPr txBox="1">
            <a:spLocks noGrp="1"/>
          </p:cNvSpPr>
          <p:nvPr>
            <p:ph type="title" idx="4294967295"/>
          </p:nvPr>
        </p:nvSpPr>
        <p:spPr>
          <a:xfrm>
            <a:off x="6664928" y="3673029"/>
            <a:ext cx="14586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33.1%</a:t>
            </a:r>
            <a:endParaRPr sz="1800" dirty="0"/>
          </a:p>
        </p:txBody>
      </p:sp>
      <p:cxnSp>
        <p:nvCxnSpPr>
          <p:cNvPr id="2643" name="Google Shape;2643;p62"/>
          <p:cNvCxnSpPr>
            <a:cxnSpLocks/>
            <a:stCxn id="2642" idx="1"/>
          </p:cNvCxnSpPr>
          <p:nvPr/>
        </p:nvCxnSpPr>
        <p:spPr>
          <a:xfrm rot="10800000" flipV="1">
            <a:off x="5169310" y="3863529"/>
            <a:ext cx="1495618" cy="354842"/>
          </a:xfrm>
          <a:prstGeom prst="bentConnector3">
            <a:avLst>
              <a:gd name="adj1" fmla="val 50000"/>
            </a:avLst>
          </a:prstGeom>
          <a:noFill/>
          <a:ln w="9525" cap="flat" cmpd="sng">
            <a:solidFill>
              <a:schemeClr val="accent3"/>
            </a:solidFill>
            <a:prstDash val="solid"/>
            <a:round/>
            <a:headEnd type="none" w="med" len="med"/>
            <a:tailEnd type="none" w="med" len="med"/>
          </a:ln>
        </p:spPr>
      </p:cxnSp>
      <p:sp>
        <p:nvSpPr>
          <p:cNvPr id="2644" name="Google Shape;2644;p62"/>
          <p:cNvSpPr txBox="1">
            <a:spLocks noGrp="1"/>
          </p:cNvSpPr>
          <p:nvPr>
            <p:ph type="title" idx="4294967295"/>
          </p:nvPr>
        </p:nvSpPr>
        <p:spPr>
          <a:xfrm>
            <a:off x="263386" y="2610222"/>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Post Grad</a:t>
            </a:r>
            <a:endParaRPr sz="1400" dirty="0">
              <a:solidFill>
                <a:schemeClr val="accent1"/>
              </a:solidFill>
            </a:endParaRPr>
          </a:p>
        </p:txBody>
      </p:sp>
      <p:sp>
        <p:nvSpPr>
          <p:cNvPr id="2645" name="Google Shape;2645;p62"/>
          <p:cNvSpPr txBox="1">
            <a:spLocks noGrp="1"/>
          </p:cNvSpPr>
          <p:nvPr>
            <p:ph type="title" idx="4294967295"/>
          </p:nvPr>
        </p:nvSpPr>
        <p:spPr>
          <a:xfrm>
            <a:off x="503986" y="2229222"/>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15.2%</a:t>
            </a:r>
            <a:endParaRPr sz="1800" dirty="0"/>
          </a:p>
        </p:txBody>
      </p:sp>
      <p:sp>
        <p:nvSpPr>
          <p:cNvPr id="2646" name="Google Shape;2646;p62"/>
          <p:cNvSpPr txBox="1">
            <a:spLocks noGrp="1"/>
          </p:cNvSpPr>
          <p:nvPr>
            <p:ph type="title" idx="4294967295"/>
          </p:nvPr>
        </p:nvSpPr>
        <p:spPr>
          <a:xfrm>
            <a:off x="821175" y="3630616"/>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College Grad</a:t>
            </a:r>
            <a:endParaRPr sz="1400" dirty="0">
              <a:solidFill>
                <a:schemeClr val="accent1"/>
              </a:solidFill>
            </a:endParaRPr>
          </a:p>
        </p:txBody>
      </p:sp>
      <p:sp>
        <p:nvSpPr>
          <p:cNvPr id="2647" name="Google Shape;2647;p62"/>
          <p:cNvSpPr txBox="1">
            <a:spLocks noGrp="1"/>
          </p:cNvSpPr>
          <p:nvPr>
            <p:ph type="title" idx="4294967295"/>
          </p:nvPr>
        </p:nvSpPr>
        <p:spPr>
          <a:xfrm>
            <a:off x="1061775" y="3249616"/>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47.2%</a:t>
            </a:r>
            <a:endParaRPr sz="1800" dirty="0"/>
          </a:p>
        </p:txBody>
      </p:sp>
      <p:cxnSp>
        <p:nvCxnSpPr>
          <p:cNvPr id="2648" name="Google Shape;2648;p62"/>
          <p:cNvCxnSpPr>
            <a:cxnSpLocks/>
            <a:stCxn id="2645" idx="3"/>
          </p:cNvCxnSpPr>
          <p:nvPr/>
        </p:nvCxnSpPr>
        <p:spPr>
          <a:xfrm flipV="1">
            <a:off x="1962586" y="2135376"/>
            <a:ext cx="1721197" cy="284346"/>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2649" name="Google Shape;2649;p62"/>
          <p:cNvCxnSpPr>
            <a:cxnSpLocks/>
            <a:stCxn id="2647" idx="3"/>
          </p:cNvCxnSpPr>
          <p:nvPr/>
        </p:nvCxnSpPr>
        <p:spPr>
          <a:xfrm>
            <a:off x="2520375" y="3440116"/>
            <a:ext cx="801945" cy="278444"/>
          </a:xfrm>
          <a:prstGeom prst="bentConnector3">
            <a:avLst>
              <a:gd name="adj1" fmla="val 50000"/>
            </a:avLst>
          </a:prstGeom>
          <a:noFill/>
          <a:ln w="9525" cap="flat" cmpd="sng">
            <a:solidFill>
              <a:schemeClr val="accent4"/>
            </a:solidFill>
            <a:prstDash val="solid"/>
            <a:round/>
            <a:headEnd type="none" w="med" len="med"/>
            <a:tailEnd type="none" w="med" len="med"/>
          </a:ln>
        </p:spPr>
      </p:cxnSp>
      <p:sp>
        <p:nvSpPr>
          <p:cNvPr id="2650" name="Google Shape;2650;p62"/>
          <p:cNvSpPr txBox="1"/>
          <p:nvPr/>
        </p:nvSpPr>
        <p:spPr>
          <a:xfrm>
            <a:off x="584925" y="926502"/>
            <a:ext cx="3947700" cy="16452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lt2"/>
                </a:solidFill>
                <a:latin typeface="DM Sans"/>
                <a:ea typeface="DM Sans"/>
                <a:cs typeface="DM Sans"/>
                <a:sym typeface="DM Sans"/>
              </a:rPr>
              <a:t>F</a:t>
            </a:r>
            <a:r>
              <a:rPr lang="en-CA" sz="1200" dirty="0">
                <a:solidFill>
                  <a:schemeClr val="lt2"/>
                </a:solidFill>
                <a:latin typeface="DM Sans"/>
                <a:ea typeface="DM Sans"/>
                <a:cs typeface="DM Sans"/>
                <a:sym typeface="DM Sans"/>
              </a:rPr>
              <a:t>o</a:t>
            </a:r>
            <a:r>
              <a:rPr lang="en" sz="1200" dirty="0">
                <a:solidFill>
                  <a:schemeClr val="lt2"/>
                </a:solidFill>
                <a:latin typeface="DM Sans"/>
                <a:ea typeface="DM Sans"/>
                <a:cs typeface="DM Sans"/>
                <a:sym typeface="DM Sans"/>
              </a:rPr>
              <a:t>ur distinct educational groups were created:</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High School, n = 8 (12 to 13 years)</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Some College, n = 59 (14 to 15 years)</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College Grads, n = 84 (16 years)</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Post Grads, n = 27 (17 to 21 years) </a:t>
            </a:r>
            <a:endParaRPr sz="1200" dirty="0">
              <a:solidFill>
                <a:schemeClr val="lt2"/>
              </a:solidFill>
              <a:latin typeface="DM Sans"/>
              <a:ea typeface="DM Sans"/>
              <a:cs typeface="DM Sans"/>
              <a:sym typeface="DM Sans"/>
            </a:endParaRPr>
          </a:p>
        </p:txBody>
      </p:sp>
      <p:pic>
        <p:nvPicPr>
          <p:cNvPr id="19" name="Picture 18">
            <a:extLst>
              <a:ext uri="{FF2B5EF4-FFF2-40B4-BE49-F238E27FC236}">
                <a16:creationId xmlns:a16="http://schemas.microsoft.com/office/drawing/2014/main" id="{75D0B5F1-C70A-4271-B0D2-1C02AEB97196}"/>
              </a:ext>
            </a:extLst>
          </p:cNvPr>
          <p:cNvPicPr>
            <a:picLocks noChangeAspect="1"/>
          </p:cNvPicPr>
          <p:nvPr/>
        </p:nvPicPr>
        <p:blipFill>
          <a:blip r:embed="rId4"/>
          <a:srcRect/>
          <a:stretch/>
        </p:blipFill>
        <p:spPr>
          <a:xfrm>
            <a:off x="5877039" y="115476"/>
            <a:ext cx="3402466" cy="2308159"/>
          </a:xfrm>
          <a:prstGeom prst="rect">
            <a:avLst/>
          </a:prstGeom>
        </p:spPr>
      </p:pic>
    </p:spTree>
    <p:extLst>
      <p:ext uri="{BB962C8B-B14F-4D97-AF65-F5344CB8AC3E}">
        <p14:creationId xmlns:p14="http://schemas.microsoft.com/office/powerpoint/2010/main" val="15389994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Education as a Sales Criteria</a:t>
            </a:r>
            <a:endParaRPr dirty="0"/>
          </a:p>
        </p:txBody>
      </p:sp>
      <p:sp>
        <p:nvSpPr>
          <p:cNvPr id="366" name="Google Shape;366;p41"/>
          <p:cNvSpPr txBox="1">
            <a:spLocks noGrp="1"/>
          </p:cNvSpPr>
          <p:nvPr>
            <p:ph type="subTitle" idx="1"/>
          </p:nvPr>
        </p:nvSpPr>
        <p:spPr>
          <a:xfrm>
            <a:off x="437475" y="946460"/>
            <a:ext cx="4008053" cy="19176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There is a weak (almost moderate) correlation between Gender and TM798. This product is slightly more preferred by Males and slightly less preferred by Females.  Gender should not be used in isolation to recommend a particular product to customers. The weak positive correlations between Males and Usage, Fitness, Income and Miles may help in constructing Customer Profiles. As the correlation table suggests, there are fewer women customers of TM798 showing in the frequency chart below. </a:t>
            </a:r>
            <a:endParaRPr sz="1200"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309648" y="556700"/>
            <a:ext cx="1832478" cy="3263417"/>
          </a:xfrm>
          <a:prstGeom prst="rect">
            <a:avLst/>
          </a:prstGeom>
        </p:spPr>
      </p:pic>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pic>
        <p:nvPicPr>
          <p:cNvPr id="5" name="Picture 4">
            <a:extLst>
              <a:ext uri="{FF2B5EF4-FFF2-40B4-BE49-F238E27FC236}">
                <a16:creationId xmlns:a16="http://schemas.microsoft.com/office/drawing/2014/main" id="{8B9D7811-08F4-4FE2-B2D7-A95D82215AF4}"/>
              </a:ext>
            </a:extLst>
          </p:cNvPr>
          <p:cNvPicPr>
            <a:picLocks noChangeAspect="1"/>
          </p:cNvPicPr>
          <p:nvPr/>
        </p:nvPicPr>
        <p:blipFill>
          <a:blip r:embed="rId4"/>
          <a:srcRect/>
          <a:stretch/>
        </p:blipFill>
        <p:spPr>
          <a:xfrm>
            <a:off x="467536" y="3199321"/>
            <a:ext cx="3064688" cy="1995436"/>
          </a:xfrm>
          <a:prstGeom prst="rect">
            <a:avLst/>
          </a:prstGeom>
        </p:spPr>
      </p:pic>
      <p:sp>
        <p:nvSpPr>
          <p:cNvPr id="26" name="Arrow: Right 25">
            <a:extLst>
              <a:ext uri="{FF2B5EF4-FFF2-40B4-BE49-F238E27FC236}">
                <a16:creationId xmlns:a16="http://schemas.microsoft.com/office/drawing/2014/main" id="{F6689912-144B-453F-8EB4-F3851F7ED3C9}"/>
              </a:ext>
            </a:extLst>
          </p:cNvPr>
          <p:cNvSpPr/>
          <p:nvPr/>
        </p:nvSpPr>
        <p:spPr>
          <a:xfrm rot="10800000">
            <a:off x="8268733" y="1276792"/>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7" name="Arrow: Right 26">
            <a:extLst>
              <a:ext uri="{FF2B5EF4-FFF2-40B4-BE49-F238E27FC236}">
                <a16:creationId xmlns:a16="http://schemas.microsoft.com/office/drawing/2014/main" id="{6687C9AE-D8FC-4EC0-B808-58D2754ED673}"/>
              </a:ext>
            </a:extLst>
          </p:cNvPr>
          <p:cNvSpPr/>
          <p:nvPr/>
        </p:nvSpPr>
        <p:spPr>
          <a:xfrm rot="10800000">
            <a:off x="8268733" y="1516410"/>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49DA4FB0-AB4C-4624-AE3A-B40A0D135185}"/>
              </a:ext>
            </a:extLst>
          </p:cNvPr>
          <p:cNvSpPr/>
          <p:nvPr/>
        </p:nvSpPr>
        <p:spPr>
          <a:xfrm rot="10800000">
            <a:off x="8268733" y="1736010"/>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2" name="Arrow: Right 21">
            <a:extLst>
              <a:ext uri="{FF2B5EF4-FFF2-40B4-BE49-F238E27FC236}">
                <a16:creationId xmlns:a16="http://schemas.microsoft.com/office/drawing/2014/main" id="{C4FECD1E-2396-4CFA-84D7-CABA7E04E4C7}"/>
              </a:ext>
            </a:extLst>
          </p:cNvPr>
          <p:cNvSpPr/>
          <p:nvPr/>
        </p:nvSpPr>
        <p:spPr>
          <a:xfrm rot="10800000">
            <a:off x="8268733" y="1961700"/>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7E86760D-00CD-4B7C-BB22-92314405BAFA}"/>
              </a:ext>
            </a:extLst>
          </p:cNvPr>
          <p:cNvSpPr/>
          <p:nvPr/>
        </p:nvSpPr>
        <p:spPr>
          <a:xfrm>
            <a:off x="5730546" y="2637142"/>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5" name="Arrow: Right 24">
            <a:extLst>
              <a:ext uri="{FF2B5EF4-FFF2-40B4-BE49-F238E27FC236}">
                <a16:creationId xmlns:a16="http://schemas.microsoft.com/office/drawing/2014/main" id="{9C7203D7-C51C-4F0E-88D3-BA615413C513}"/>
              </a:ext>
            </a:extLst>
          </p:cNvPr>
          <p:cNvSpPr/>
          <p:nvPr/>
        </p:nvSpPr>
        <p:spPr>
          <a:xfrm rot="10800000">
            <a:off x="8268733" y="821736"/>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8" name="Arrow: Right 27">
            <a:extLst>
              <a:ext uri="{FF2B5EF4-FFF2-40B4-BE49-F238E27FC236}">
                <a16:creationId xmlns:a16="http://schemas.microsoft.com/office/drawing/2014/main" id="{D17D670C-484F-45B1-8F4A-9CFF0F83C122}"/>
              </a:ext>
            </a:extLst>
          </p:cNvPr>
          <p:cNvSpPr/>
          <p:nvPr/>
        </p:nvSpPr>
        <p:spPr>
          <a:xfrm>
            <a:off x="5730546" y="2424591"/>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2" name="Google Shape;2646;p62">
            <a:extLst>
              <a:ext uri="{FF2B5EF4-FFF2-40B4-BE49-F238E27FC236}">
                <a16:creationId xmlns:a16="http://schemas.microsoft.com/office/drawing/2014/main" id="{ECB87FD3-91AE-470C-B111-C262AF7FAD4A}"/>
              </a:ext>
            </a:extLst>
          </p:cNvPr>
          <p:cNvSpPr txBox="1">
            <a:spLocks/>
          </p:cNvSpPr>
          <p:nvPr/>
        </p:nvSpPr>
        <p:spPr>
          <a:xfrm>
            <a:off x="4572000" y="4737750"/>
            <a:ext cx="1005641"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Hot Sales Tip:</a:t>
            </a:r>
          </a:p>
        </p:txBody>
      </p:sp>
      <p:sp>
        <p:nvSpPr>
          <p:cNvPr id="43" name="Google Shape;366;p41">
            <a:extLst>
              <a:ext uri="{FF2B5EF4-FFF2-40B4-BE49-F238E27FC236}">
                <a16:creationId xmlns:a16="http://schemas.microsoft.com/office/drawing/2014/main" id="{B3991A82-E318-4799-9246-9E8E595FB354}"/>
              </a:ext>
            </a:extLst>
          </p:cNvPr>
          <p:cNvSpPr txBox="1">
            <a:spLocks/>
          </p:cNvSpPr>
          <p:nvPr/>
        </p:nvSpPr>
        <p:spPr>
          <a:xfrm>
            <a:off x="5441960" y="4746289"/>
            <a:ext cx="3772754" cy="2787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marL="0" indent="0"/>
            <a:r>
              <a:rPr lang="en-US" sz="1000" dirty="0"/>
              <a:t>Post Grads love TM798; High School Grads prefer TM195</a:t>
            </a:r>
          </a:p>
        </p:txBody>
      </p:sp>
      <p:sp>
        <p:nvSpPr>
          <p:cNvPr id="44" name="Star: 5 Points 43">
            <a:extLst>
              <a:ext uri="{FF2B5EF4-FFF2-40B4-BE49-F238E27FC236}">
                <a16:creationId xmlns:a16="http://schemas.microsoft.com/office/drawing/2014/main" id="{8573F74B-58C9-429F-A50B-62772FF27DA1}"/>
              </a:ext>
            </a:extLst>
          </p:cNvPr>
          <p:cNvSpPr/>
          <p:nvPr/>
        </p:nvSpPr>
        <p:spPr>
          <a:xfrm>
            <a:off x="4278089" y="4617433"/>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9523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sp>
        <p:nvSpPr>
          <p:cNvPr id="2636" name="Google Shape;2636;p6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Marital Status</a:t>
            </a:r>
            <a:endParaRPr dirty="0"/>
          </a:p>
        </p:txBody>
      </p:sp>
      <p:sp>
        <p:nvSpPr>
          <p:cNvPr id="2641" name="Google Shape;2641;p62"/>
          <p:cNvSpPr txBox="1">
            <a:spLocks noGrp="1"/>
          </p:cNvSpPr>
          <p:nvPr>
            <p:ph type="title" idx="4294967295"/>
          </p:nvPr>
        </p:nvSpPr>
        <p:spPr>
          <a:xfrm>
            <a:off x="6623625" y="3630616"/>
            <a:ext cx="16992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accent1"/>
                </a:solidFill>
              </a:rPr>
              <a:t>Partnered</a:t>
            </a:r>
            <a:endParaRPr sz="1400" dirty="0">
              <a:solidFill>
                <a:schemeClr val="accent1"/>
              </a:solidFill>
            </a:endParaRPr>
          </a:p>
        </p:txBody>
      </p:sp>
      <p:sp>
        <p:nvSpPr>
          <p:cNvPr id="2642" name="Google Shape;2642;p62"/>
          <p:cNvSpPr txBox="1">
            <a:spLocks noGrp="1"/>
          </p:cNvSpPr>
          <p:nvPr>
            <p:ph type="title" idx="4294967295"/>
          </p:nvPr>
        </p:nvSpPr>
        <p:spPr>
          <a:xfrm>
            <a:off x="6623625" y="3249616"/>
            <a:ext cx="14586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58.9%</a:t>
            </a:r>
            <a:endParaRPr sz="1800" dirty="0"/>
          </a:p>
        </p:txBody>
      </p:sp>
      <p:cxnSp>
        <p:nvCxnSpPr>
          <p:cNvPr id="2643" name="Google Shape;2643;p62"/>
          <p:cNvCxnSpPr>
            <a:stCxn id="2642" idx="1"/>
          </p:cNvCxnSpPr>
          <p:nvPr/>
        </p:nvCxnSpPr>
        <p:spPr>
          <a:xfrm flipH="1">
            <a:off x="5663325" y="3440116"/>
            <a:ext cx="960300" cy="349800"/>
          </a:xfrm>
          <a:prstGeom prst="bentConnector3">
            <a:avLst>
              <a:gd name="adj1" fmla="val 90321"/>
            </a:avLst>
          </a:prstGeom>
          <a:noFill/>
          <a:ln w="9525" cap="flat" cmpd="sng">
            <a:solidFill>
              <a:schemeClr val="accent3"/>
            </a:solidFill>
            <a:prstDash val="solid"/>
            <a:round/>
            <a:headEnd type="none" w="med" len="med"/>
            <a:tailEnd type="none" w="med" len="med"/>
          </a:ln>
        </p:spPr>
      </p:cxnSp>
      <p:sp>
        <p:nvSpPr>
          <p:cNvPr id="2644" name="Google Shape;2644;p62"/>
          <p:cNvSpPr txBox="1">
            <a:spLocks noGrp="1"/>
          </p:cNvSpPr>
          <p:nvPr>
            <p:ph type="title" idx="4294967295"/>
          </p:nvPr>
        </p:nvSpPr>
        <p:spPr>
          <a:xfrm>
            <a:off x="212175" y="2868616"/>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Single</a:t>
            </a:r>
            <a:endParaRPr sz="1400" dirty="0">
              <a:solidFill>
                <a:schemeClr val="accent1"/>
              </a:solidFill>
            </a:endParaRPr>
          </a:p>
        </p:txBody>
      </p:sp>
      <p:sp>
        <p:nvSpPr>
          <p:cNvPr id="2645" name="Google Shape;2645;p62"/>
          <p:cNvSpPr txBox="1">
            <a:spLocks noGrp="1"/>
          </p:cNvSpPr>
          <p:nvPr>
            <p:ph type="title" idx="4294967295"/>
          </p:nvPr>
        </p:nvSpPr>
        <p:spPr>
          <a:xfrm>
            <a:off x="452775" y="2487616"/>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41.1%</a:t>
            </a:r>
            <a:endParaRPr sz="1800" dirty="0"/>
          </a:p>
        </p:txBody>
      </p:sp>
      <p:cxnSp>
        <p:nvCxnSpPr>
          <p:cNvPr id="2648" name="Google Shape;2648;p62"/>
          <p:cNvCxnSpPr>
            <a:cxnSpLocks/>
            <a:stCxn id="2645" idx="3"/>
          </p:cNvCxnSpPr>
          <p:nvPr/>
        </p:nvCxnSpPr>
        <p:spPr>
          <a:xfrm>
            <a:off x="1911375" y="2678116"/>
            <a:ext cx="1327125" cy="187004"/>
          </a:xfrm>
          <a:prstGeom prst="bentConnector3">
            <a:avLst>
              <a:gd name="adj1" fmla="val 50000"/>
            </a:avLst>
          </a:prstGeom>
          <a:noFill/>
          <a:ln w="9525" cap="flat" cmpd="sng">
            <a:solidFill>
              <a:schemeClr val="accent1"/>
            </a:solidFill>
            <a:prstDash val="solid"/>
            <a:round/>
            <a:headEnd type="none" w="med" len="med"/>
            <a:tailEnd type="none" w="med" len="med"/>
          </a:ln>
        </p:spPr>
      </p:cxnSp>
      <p:sp>
        <p:nvSpPr>
          <p:cNvPr id="2650" name="Google Shape;2650;p62"/>
          <p:cNvSpPr txBox="1"/>
          <p:nvPr/>
        </p:nvSpPr>
        <p:spPr>
          <a:xfrm>
            <a:off x="584925" y="926503"/>
            <a:ext cx="3947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chemeClr val="lt2"/>
                </a:solidFill>
                <a:latin typeface="DM Sans"/>
                <a:ea typeface="DM Sans"/>
                <a:cs typeface="DM Sans"/>
                <a:sym typeface="DM Sans"/>
              </a:rPr>
              <a:t>There were 105 partnered customers and 73 single customers. </a:t>
            </a:r>
          </a:p>
        </p:txBody>
      </p:sp>
      <p:graphicFrame>
        <p:nvGraphicFramePr>
          <p:cNvPr id="17" name="Chart 16">
            <a:extLst>
              <a:ext uri="{FF2B5EF4-FFF2-40B4-BE49-F238E27FC236}">
                <a16:creationId xmlns:a16="http://schemas.microsoft.com/office/drawing/2014/main" id="{F2E15FE2-72C7-4CFC-A91A-5E56FB20102C}"/>
              </a:ext>
            </a:extLst>
          </p:cNvPr>
          <p:cNvGraphicFramePr/>
          <p:nvPr/>
        </p:nvGraphicFramePr>
        <p:xfrm>
          <a:off x="2306122" y="1824599"/>
          <a:ext cx="4317503" cy="2701433"/>
        </p:xfrm>
        <a:graphic>
          <a:graphicData uri="http://schemas.openxmlformats.org/drawingml/2006/chart">
            <c:chart xmlns:c="http://schemas.openxmlformats.org/drawingml/2006/chart" xmlns:r="http://schemas.openxmlformats.org/officeDocument/2006/relationships" r:id="rId3"/>
          </a:graphicData>
        </a:graphic>
      </p:graphicFrame>
      <p:pic>
        <p:nvPicPr>
          <p:cNvPr id="13" name="Picture 12">
            <a:extLst>
              <a:ext uri="{FF2B5EF4-FFF2-40B4-BE49-F238E27FC236}">
                <a16:creationId xmlns:a16="http://schemas.microsoft.com/office/drawing/2014/main" id="{1B94BBCA-F317-4119-A967-A884876CE757}"/>
              </a:ext>
            </a:extLst>
          </p:cNvPr>
          <p:cNvPicPr>
            <a:picLocks noChangeAspect="1"/>
          </p:cNvPicPr>
          <p:nvPr/>
        </p:nvPicPr>
        <p:blipFill>
          <a:blip r:embed="rId4"/>
          <a:srcRect/>
          <a:stretch/>
        </p:blipFill>
        <p:spPr>
          <a:xfrm>
            <a:off x="5803472" y="115476"/>
            <a:ext cx="3549600" cy="2308159"/>
          </a:xfrm>
          <a:prstGeom prst="rect">
            <a:avLst/>
          </a:prstGeom>
        </p:spPr>
      </p:pic>
    </p:spTree>
    <p:extLst>
      <p:ext uri="{BB962C8B-B14F-4D97-AF65-F5344CB8AC3E}">
        <p14:creationId xmlns:p14="http://schemas.microsoft.com/office/powerpoint/2010/main" val="4286734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Marital Status as a Sales Criteria</a:t>
            </a:r>
            <a:endParaRPr dirty="0"/>
          </a:p>
        </p:txBody>
      </p:sp>
      <p:sp>
        <p:nvSpPr>
          <p:cNvPr id="366" name="Google Shape;366;p41"/>
          <p:cNvSpPr txBox="1">
            <a:spLocks noGrp="1"/>
          </p:cNvSpPr>
          <p:nvPr>
            <p:ph type="subTitle" idx="1"/>
          </p:nvPr>
        </p:nvSpPr>
        <p:spPr>
          <a:xfrm>
            <a:off x="437475" y="946460"/>
            <a:ext cx="4008053" cy="19176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Marital has no visible correlations with any of the three products. There is a weak relationship between Marital Status and Age and Marital Status and Income.  This seems appropriate since many individuals are waiting to get married. However, it means that this is not a good indicator to help predict the sale of the different products.  </a:t>
            </a:r>
            <a:endParaRPr sz="1200"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269494" y="599161"/>
            <a:ext cx="1912786" cy="3178494"/>
          </a:xfrm>
          <a:prstGeom prst="rect">
            <a:avLst/>
          </a:prstGeom>
        </p:spPr>
      </p:pic>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pic>
        <p:nvPicPr>
          <p:cNvPr id="5" name="Picture 4">
            <a:extLst>
              <a:ext uri="{FF2B5EF4-FFF2-40B4-BE49-F238E27FC236}">
                <a16:creationId xmlns:a16="http://schemas.microsoft.com/office/drawing/2014/main" id="{8B9D7811-08F4-4FE2-B2D7-A95D82215AF4}"/>
              </a:ext>
            </a:extLst>
          </p:cNvPr>
          <p:cNvPicPr>
            <a:picLocks noChangeAspect="1"/>
          </p:cNvPicPr>
          <p:nvPr/>
        </p:nvPicPr>
        <p:blipFill>
          <a:blip r:embed="rId4"/>
          <a:srcRect/>
          <a:stretch/>
        </p:blipFill>
        <p:spPr>
          <a:xfrm>
            <a:off x="467535" y="3232499"/>
            <a:ext cx="3064690" cy="1929080"/>
          </a:xfrm>
          <a:prstGeom prst="rect">
            <a:avLst/>
          </a:prstGeom>
        </p:spPr>
      </p:pic>
      <p:sp>
        <p:nvSpPr>
          <p:cNvPr id="26" name="Arrow: Right 25">
            <a:extLst>
              <a:ext uri="{FF2B5EF4-FFF2-40B4-BE49-F238E27FC236}">
                <a16:creationId xmlns:a16="http://schemas.microsoft.com/office/drawing/2014/main" id="{F6689912-144B-453F-8EB4-F3851F7ED3C9}"/>
              </a:ext>
            </a:extLst>
          </p:cNvPr>
          <p:cNvSpPr/>
          <p:nvPr/>
        </p:nvSpPr>
        <p:spPr>
          <a:xfrm rot="10800000">
            <a:off x="8251990" y="834336"/>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49DA4FB0-AB4C-4624-AE3A-B40A0D135185}"/>
              </a:ext>
            </a:extLst>
          </p:cNvPr>
          <p:cNvSpPr/>
          <p:nvPr/>
        </p:nvSpPr>
        <p:spPr>
          <a:xfrm rot="10800000">
            <a:off x="8268733" y="1736010"/>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54233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body" idx="1"/>
          </p:nvPr>
        </p:nvSpPr>
        <p:spPr>
          <a:xfrm>
            <a:off x="763525" y="1930863"/>
            <a:ext cx="3725348" cy="248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This market analysis attempts to help sales representatives distinguish the best-fit product for each potential customer based on historical data.  The data has been analyzed for trends and used to create Customer Profiles.  Each profile strives to predict buying behaviours of specific demographics based on the identified trends. </a:t>
            </a:r>
            <a:endParaRPr dirty="0"/>
          </a:p>
        </p:txBody>
      </p:sp>
      <p:sp>
        <p:nvSpPr>
          <p:cNvPr id="339" name="Google Shape;339;p38"/>
          <p:cNvSpPr txBox="1">
            <a:spLocks noGrp="1"/>
          </p:cNvSpPr>
          <p:nvPr>
            <p:ph type="title"/>
          </p:nvPr>
        </p:nvSpPr>
        <p:spPr>
          <a:xfrm>
            <a:off x="763525" y="1211488"/>
            <a:ext cx="329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grpSp>
        <p:nvGrpSpPr>
          <p:cNvPr id="340" name="Google Shape;340;p38"/>
          <p:cNvGrpSpPr/>
          <p:nvPr/>
        </p:nvGrpSpPr>
        <p:grpSpPr>
          <a:xfrm>
            <a:off x="4810725" y="0"/>
            <a:ext cx="4333276" cy="5143501"/>
            <a:chOff x="4810725" y="0"/>
            <a:chExt cx="4333276" cy="5143501"/>
          </a:xfrm>
        </p:grpSpPr>
        <p:pic>
          <p:nvPicPr>
            <p:cNvPr id="341" name="Google Shape;341;p38"/>
            <p:cNvPicPr preferRelativeResize="0"/>
            <p:nvPr/>
          </p:nvPicPr>
          <p:blipFill rotWithShape="1">
            <a:blip r:embed="rId3">
              <a:alphaModFix/>
            </a:blip>
            <a:srcRect r="43807"/>
            <a:stretch/>
          </p:blipFill>
          <p:spPr>
            <a:xfrm>
              <a:off x="4810725" y="0"/>
              <a:ext cx="4333276" cy="5143501"/>
            </a:xfrm>
            <a:prstGeom prst="rect">
              <a:avLst/>
            </a:prstGeom>
            <a:noFill/>
            <a:ln>
              <a:noFill/>
            </a:ln>
          </p:spPr>
        </p:pic>
        <p:sp>
          <p:nvSpPr>
            <p:cNvPr id="342" name="Google Shape;342;p38"/>
            <p:cNvSpPr/>
            <p:nvPr/>
          </p:nvSpPr>
          <p:spPr>
            <a:xfrm>
              <a:off x="4810763" y="0"/>
              <a:ext cx="4333200" cy="5143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237321AC-2569-4BC1-ACDD-616AC21E65B7}"/>
              </a:ext>
            </a:extLst>
          </p:cNvPr>
          <p:cNvGraphicFramePr/>
          <p:nvPr/>
        </p:nvGraphicFramePr>
        <p:xfrm>
          <a:off x="2306122" y="1824599"/>
          <a:ext cx="4317503" cy="2701433"/>
        </p:xfrm>
        <a:graphic>
          <a:graphicData uri="http://schemas.openxmlformats.org/drawingml/2006/chart">
            <c:chart xmlns:c="http://schemas.openxmlformats.org/drawingml/2006/chart" xmlns:r="http://schemas.openxmlformats.org/officeDocument/2006/relationships" r:id="rId3"/>
          </a:graphicData>
        </a:graphic>
      </p:graphicFrame>
      <p:sp>
        <p:nvSpPr>
          <p:cNvPr id="2636" name="Google Shape;2636;p6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Income</a:t>
            </a:r>
            <a:endParaRPr dirty="0"/>
          </a:p>
        </p:txBody>
      </p:sp>
      <p:sp>
        <p:nvSpPr>
          <p:cNvPr id="2638" name="Google Shape;2638;p62"/>
          <p:cNvSpPr txBox="1">
            <a:spLocks noGrp="1"/>
          </p:cNvSpPr>
          <p:nvPr>
            <p:ph type="title" idx="4294967295"/>
          </p:nvPr>
        </p:nvSpPr>
        <p:spPr>
          <a:xfrm>
            <a:off x="6623625" y="3065806"/>
            <a:ext cx="16992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accent1"/>
                </a:solidFill>
              </a:rPr>
              <a:t>Middle Income</a:t>
            </a:r>
            <a:endParaRPr sz="1400" dirty="0">
              <a:solidFill>
                <a:schemeClr val="accent1"/>
              </a:solidFill>
            </a:endParaRPr>
          </a:p>
        </p:txBody>
      </p:sp>
      <p:sp>
        <p:nvSpPr>
          <p:cNvPr id="2639" name="Google Shape;2639;p62"/>
          <p:cNvSpPr txBox="1">
            <a:spLocks noGrp="1"/>
          </p:cNvSpPr>
          <p:nvPr>
            <p:ph type="title" idx="4294967295"/>
          </p:nvPr>
        </p:nvSpPr>
        <p:spPr>
          <a:xfrm>
            <a:off x="6623625" y="2684806"/>
            <a:ext cx="14586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28.1%</a:t>
            </a:r>
            <a:endParaRPr sz="1800" dirty="0"/>
          </a:p>
        </p:txBody>
      </p:sp>
      <p:cxnSp>
        <p:nvCxnSpPr>
          <p:cNvPr id="2640" name="Google Shape;2640;p62"/>
          <p:cNvCxnSpPr>
            <a:cxnSpLocks/>
            <a:stCxn id="2639" idx="1"/>
          </p:cNvCxnSpPr>
          <p:nvPr/>
        </p:nvCxnSpPr>
        <p:spPr>
          <a:xfrm rot="10800000">
            <a:off x="5669279" y="2531542"/>
            <a:ext cx="954346" cy="343765"/>
          </a:xfrm>
          <a:prstGeom prst="bentConnector3">
            <a:avLst>
              <a:gd name="adj1" fmla="val 50000"/>
            </a:avLst>
          </a:prstGeom>
          <a:noFill/>
          <a:ln w="9525" cap="flat" cmpd="sng">
            <a:solidFill>
              <a:srgbClr val="F3F3F3"/>
            </a:solidFill>
            <a:prstDash val="solid"/>
            <a:round/>
            <a:headEnd type="none" w="med" len="med"/>
            <a:tailEnd type="none" w="med" len="med"/>
          </a:ln>
        </p:spPr>
      </p:cxnSp>
      <p:sp>
        <p:nvSpPr>
          <p:cNvPr id="2641" name="Google Shape;2641;p62"/>
          <p:cNvSpPr txBox="1">
            <a:spLocks noGrp="1"/>
          </p:cNvSpPr>
          <p:nvPr>
            <p:ph type="title" idx="4294967295"/>
          </p:nvPr>
        </p:nvSpPr>
        <p:spPr>
          <a:xfrm>
            <a:off x="6649972" y="4322741"/>
            <a:ext cx="18618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accent1"/>
                </a:solidFill>
              </a:rPr>
              <a:t>Upper/Middle Income</a:t>
            </a:r>
            <a:endParaRPr sz="1400" dirty="0">
              <a:solidFill>
                <a:schemeClr val="accent1"/>
              </a:solidFill>
            </a:endParaRPr>
          </a:p>
        </p:txBody>
      </p:sp>
      <p:sp>
        <p:nvSpPr>
          <p:cNvPr id="2642" name="Google Shape;2642;p62"/>
          <p:cNvSpPr txBox="1">
            <a:spLocks noGrp="1"/>
          </p:cNvSpPr>
          <p:nvPr>
            <p:ph type="title" idx="4294967295"/>
          </p:nvPr>
        </p:nvSpPr>
        <p:spPr>
          <a:xfrm>
            <a:off x="6649972" y="3941741"/>
            <a:ext cx="14586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21.3%</a:t>
            </a:r>
            <a:endParaRPr sz="1800" dirty="0"/>
          </a:p>
        </p:txBody>
      </p:sp>
      <p:cxnSp>
        <p:nvCxnSpPr>
          <p:cNvPr id="2643" name="Google Shape;2643;p62"/>
          <p:cNvCxnSpPr>
            <a:cxnSpLocks/>
            <a:stCxn id="2642" idx="1"/>
          </p:cNvCxnSpPr>
          <p:nvPr/>
        </p:nvCxnSpPr>
        <p:spPr>
          <a:xfrm rot="10800000">
            <a:off x="5669280" y="3713871"/>
            <a:ext cx="980692" cy="418370"/>
          </a:xfrm>
          <a:prstGeom prst="bentConnector3">
            <a:avLst>
              <a:gd name="adj1" fmla="val 50000"/>
            </a:avLst>
          </a:prstGeom>
          <a:noFill/>
          <a:ln w="9525" cap="flat" cmpd="sng">
            <a:solidFill>
              <a:schemeClr val="accent3"/>
            </a:solidFill>
            <a:prstDash val="solid"/>
            <a:round/>
            <a:headEnd type="none" w="med" len="med"/>
            <a:tailEnd type="none" w="med" len="med"/>
          </a:ln>
        </p:spPr>
      </p:cxnSp>
      <p:sp>
        <p:nvSpPr>
          <p:cNvPr id="2644" name="Google Shape;2644;p62"/>
          <p:cNvSpPr txBox="1">
            <a:spLocks noGrp="1"/>
          </p:cNvSpPr>
          <p:nvPr>
            <p:ph type="title" idx="4294967295"/>
          </p:nvPr>
        </p:nvSpPr>
        <p:spPr>
          <a:xfrm>
            <a:off x="236554" y="2608263"/>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Low Income</a:t>
            </a:r>
            <a:endParaRPr sz="1400" dirty="0">
              <a:solidFill>
                <a:schemeClr val="accent1"/>
              </a:solidFill>
            </a:endParaRPr>
          </a:p>
        </p:txBody>
      </p:sp>
      <p:sp>
        <p:nvSpPr>
          <p:cNvPr id="2645" name="Google Shape;2645;p62"/>
          <p:cNvSpPr txBox="1">
            <a:spLocks noGrp="1"/>
          </p:cNvSpPr>
          <p:nvPr>
            <p:ph type="title" idx="4294967295"/>
          </p:nvPr>
        </p:nvSpPr>
        <p:spPr>
          <a:xfrm>
            <a:off x="477154" y="2227263"/>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25.3%</a:t>
            </a:r>
            <a:endParaRPr sz="1800" dirty="0"/>
          </a:p>
        </p:txBody>
      </p:sp>
      <p:sp>
        <p:nvSpPr>
          <p:cNvPr id="2646" name="Google Shape;2646;p62"/>
          <p:cNvSpPr txBox="1">
            <a:spLocks noGrp="1"/>
          </p:cNvSpPr>
          <p:nvPr>
            <p:ph type="title" idx="4294967295"/>
          </p:nvPr>
        </p:nvSpPr>
        <p:spPr>
          <a:xfrm>
            <a:off x="821175" y="3630616"/>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Upper Income</a:t>
            </a:r>
            <a:endParaRPr sz="1400" dirty="0">
              <a:solidFill>
                <a:schemeClr val="accent1"/>
              </a:solidFill>
            </a:endParaRPr>
          </a:p>
        </p:txBody>
      </p:sp>
      <p:sp>
        <p:nvSpPr>
          <p:cNvPr id="2647" name="Google Shape;2647;p62"/>
          <p:cNvSpPr txBox="1">
            <a:spLocks noGrp="1"/>
          </p:cNvSpPr>
          <p:nvPr>
            <p:ph type="title" idx="4294967295"/>
          </p:nvPr>
        </p:nvSpPr>
        <p:spPr>
          <a:xfrm>
            <a:off x="1061775" y="3249616"/>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25.3%</a:t>
            </a:r>
            <a:endParaRPr sz="1800" dirty="0"/>
          </a:p>
        </p:txBody>
      </p:sp>
      <p:cxnSp>
        <p:nvCxnSpPr>
          <p:cNvPr id="2648" name="Google Shape;2648;p62"/>
          <p:cNvCxnSpPr>
            <a:cxnSpLocks/>
            <a:stCxn id="2645" idx="3"/>
          </p:cNvCxnSpPr>
          <p:nvPr/>
        </p:nvCxnSpPr>
        <p:spPr>
          <a:xfrm>
            <a:off x="1935754" y="2417763"/>
            <a:ext cx="1340846" cy="207779"/>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2649" name="Google Shape;2649;p62"/>
          <p:cNvCxnSpPr>
            <a:cxnSpLocks/>
            <a:stCxn id="2647" idx="3"/>
          </p:cNvCxnSpPr>
          <p:nvPr/>
        </p:nvCxnSpPr>
        <p:spPr>
          <a:xfrm>
            <a:off x="2520375" y="3440116"/>
            <a:ext cx="1120725" cy="713377"/>
          </a:xfrm>
          <a:prstGeom prst="bentConnector3">
            <a:avLst>
              <a:gd name="adj1" fmla="val 50000"/>
            </a:avLst>
          </a:prstGeom>
          <a:noFill/>
          <a:ln w="9525" cap="flat" cmpd="sng">
            <a:solidFill>
              <a:schemeClr val="accent4"/>
            </a:solidFill>
            <a:prstDash val="solid"/>
            <a:round/>
            <a:headEnd type="none" w="med" len="med"/>
            <a:tailEnd type="none" w="med" len="med"/>
          </a:ln>
        </p:spPr>
      </p:cxnSp>
      <p:sp>
        <p:nvSpPr>
          <p:cNvPr id="2650" name="Google Shape;2650;p62"/>
          <p:cNvSpPr txBox="1"/>
          <p:nvPr/>
        </p:nvSpPr>
        <p:spPr>
          <a:xfrm>
            <a:off x="584925" y="926502"/>
            <a:ext cx="3947700" cy="115888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lt2"/>
                </a:solidFill>
                <a:latin typeface="DM Sans"/>
                <a:ea typeface="DM Sans"/>
                <a:cs typeface="DM Sans"/>
                <a:sym typeface="DM Sans"/>
              </a:rPr>
              <a:t>Income was divided into four categories:</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Low Income (n = 45)</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Middle Income (n = 50)</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Upper/Middle Income (n = 45)</a:t>
            </a:r>
          </a:p>
          <a:p>
            <a:pPr marL="171450" lvl="0" indent="-171450" algn="l" rtl="0">
              <a:spcBef>
                <a:spcPts val="0"/>
              </a:spcBef>
              <a:spcAft>
                <a:spcPts val="0"/>
              </a:spcAft>
              <a:buClr>
                <a:schemeClr val="bg1"/>
              </a:buClr>
              <a:buFont typeface="Arial" panose="020B0604020202020204" pitchFamily="34" charset="0"/>
              <a:buChar char="•"/>
            </a:pPr>
            <a:r>
              <a:rPr lang="en-CA" sz="1200" dirty="0">
                <a:solidFill>
                  <a:schemeClr val="lt2"/>
                </a:solidFill>
                <a:latin typeface="DM Sans"/>
                <a:ea typeface="DM Sans"/>
                <a:cs typeface="DM Sans"/>
                <a:sym typeface="DM Sans"/>
              </a:rPr>
              <a:t>Upper Income (n = 38)</a:t>
            </a:r>
            <a:endParaRPr sz="1200" dirty="0">
              <a:solidFill>
                <a:schemeClr val="lt2"/>
              </a:solidFill>
              <a:latin typeface="DM Sans"/>
              <a:ea typeface="DM Sans"/>
              <a:cs typeface="DM Sans"/>
              <a:sym typeface="DM Sans"/>
            </a:endParaRPr>
          </a:p>
        </p:txBody>
      </p:sp>
      <p:pic>
        <p:nvPicPr>
          <p:cNvPr id="4" name="Picture 3">
            <a:extLst>
              <a:ext uri="{FF2B5EF4-FFF2-40B4-BE49-F238E27FC236}">
                <a16:creationId xmlns:a16="http://schemas.microsoft.com/office/drawing/2014/main" id="{54E8C860-CC79-433F-A792-D2C52C77D887}"/>
              </a:ext>
            </a:extLst>
          </p:cNvPr>
          <p:cNvPicPr>
            <a:picLocks noChangeAspect="1"/>
          </p:cNvPicPr>
          <p:nvPr/>
        </p:nvPicPr>
        <p:blipFill>
          <a:blip r:embed="rId4"/>
          <a:srcRect/>
          <a:stretch/>
        </p:blipFill>
        <p:spPr>
          <a:xfrm>
            <a:off x="5799000" y="30579"/>
            <a:ext cx="3348450" cy="2271516"/>
          </a:xfrm>
          <a:prstGeom prst="rect">
            <a:avLst/>
          </a:prstGeom>
        </p:spPr>
      </p:pic>
    </p:spTree>
    <p:extLst>
      <p:ext uri="{BB962C8B-B14F-4D97-AF65-F5344CB8AC3E}">
        <p14:creationId xmlns:p14="http://schemas.microsoft.com/office/powerpoint/2010/main" val="3567612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Income as a Sales Criteria</a:t>
            </a:r>
            <a:endParaRPr dirty="0"/>
          </a:p>
        </p:txBody>
      </p:sp>
      <p:sp>
        <p:nvSpPr>
          <p:cNvPr id="366" name="Google Shape;366;p41"/>
          <p:cNvSpPr txBox="1">
            <a:spLocks noGrp="1"/>
          </p:cNvSpPr>
          <p:nvPr>
            <p:ph type="subTitle" idx="1"/>
          </p:nvPr>
        </p:nvSpPr>
        <p:spPr>
          <a:xfrm>
            <a:off x="437475" y="946460"/>
            <a:ext cx="4008053" cy="19176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Income is strongly correlated with the TM798, it also has a weak negative correlation with TM498 and a moderately negative correlation with TM195.  This means that individuals in lower income brackets are much more likely to purchase the TM195 and individuals in high income brackets strongly prefer the TM798.  The frequency graph below shows that no low income individuals can afford the TM798, while many upper income individuals still purchase the TM195. </a:t>
            </a:r>
            <a:endParaRPr sz="1200"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309648" y="556700"/>
            <a:ext cx="1832478" cy="3263417"/>
          </a:xfrm>
          <a:prstGeom prst="rect">
            <a:avLst/>
          </a:prstGeom>
        </p:spPr>
      </p:pic>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pic>
        <p:nvPicPr>
          <p:cNvPr id="5" name="Picture 4">
            <a:extLst>
              <a:ext uri="{FF2B5EF4-FFF2-40B4-BE49-F238E27FC236}">
                <a16:creationId xmlns:a16="http://schemas.microsoft.com/office/drawing/2014/main" id="{8B9D7811-08F4-4FE2-B2D7-A95D82215AF4}"/>
              </a:ext>
            </a:extLst>
          </p:cNvPr>
          <p:cNvPicPr>
            <a:picLocks noChangeAspect="1"/>
          </p:cNvPicPr>
          <p:nvPr/>
        </p:nvPicPr>
        <p:blipFill>
          <a:blip r:embed="rId4"/>
          <a:srcRect/>
          <a:stretch/>
        </p:blipFill>
        <p:spPr>
          <a:xfrm>
            <a:off x="467536" y="3199321"/>
            <a:ext cx="3064688" cy="1995436"/>
          </a:xfrm>
          <a:prstGeom prst="rect">
            <a:avLst/>
          </a:prstGeom>
        </p:spPr>
      </p:pic>
      <p:sp>
        <p:nvSpPr>
          <p:cNvPr id="26" name="Arrow: Right 25">
            <a:extLst>
              <a:ext uri="{FF2B5EF4-FFF2-40B4-BE49-F238E27FC236}">
                <a16:creationId xmlns:a16="http://schemas.microsoft.com/office/drawing/2014/main" id="{F6689912-144B-453F-8EB4-F3851F7ED3C9}"/>
              </a:ext>
            </a:extLst>
          </p:cNvPr>
          <p:cNvSpPr/>
          <p:nvPr/>
        </p:nvSpPr>
        <p:spPr>
          <a:xfrm rot="10800000">
            <a:off x="7842417" y="834336"/>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7" name="Arrow: Right 26">
            <a:extLst>
              <a:ext uri="{FF2B5EF4-FFF2-40B4-BE49-F238E27FC236}">
                <a16:creationId xmlns:a16="http://schemas.microsoft.com/office/drawing/2014/main" id="{6687C9AE-D8FC-4EC0-B808-58D2754ED673}"/>
              </a:ext>
            </a:extLst>
          </p:cNvPr>
          <p:cNvSpPr/>
          <p:nvPr/>
        </p:nvSpPr>
        <p:spPr>
          <a:xfrm rot="10800000">
            <a:off x="7842417" y="1054435"/>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49DA4FB0-AB4C-4624-AE3A-B40A0D135185}"/>
              </a:ext>
            </a:extLst>
          </p:cNvPr>
          <p:cNvSpPr/>
          <p:nvPr/>
        </p:nvSpPr>
        <p:spPr>
          <a:xfrm rot="10800000">
            <a:off x="7842417" y="1269768"/>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2" name="Arrow: Right 21">
            <a:extLst>
              <a:ext uri="{FF2B5EF4-FFF2-40B4-BE49-F238E27FC236}">
                <a16:creationId xmlns:a16="http://schemas.microsoft.com/office/drawing/2014/main" id="{C4FECD1E-2396-4CFA-84D7-CABA7E04E4C7}"/>
              </a:ext>
            </a:extLst>
          </p:cNvPr>
          <p:cNvSpPr/>
          <p:nvPr/>
        </p:nvSpPr>
        <p:spPr>
          <a:xfrm rot="10800000">
            <a:off x="7842417" y="1499809"/>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7E86760D-00CD-4B7C-BB22-92314405BAFA}"/>
              </a:ext>
            </a:extLst>
          </p:cNvPr>
          <p:cNvSpPr/>
          <p:nvPr/>
        </p:nvSpPr>
        <p:spPr>
          <a:xfrm>
            <a:off x="5730546" y="2637142"/>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5" name="Arrow: Right 24">
            <a:extLst>
              <a:ext uri="{FF2B5EF4-FFF2-40B4-BE49-F238E27FC236}">
                <a16:creationId xmlns:a16="http://schemas.microsoft.com/office/drawing/2014/main" id="{7CF3CC6D-F999-4D5F-8E84-5395A6E87855}"/>
              </a:ext>
            </a:extLst>
          </p:cNvPr>
          <p:cNvSpPr/>
          <p:nvPr/>
        </p:nvSpPr>
        <p:spPr>
          <a:xfrm rot="10800000">
            <a:off x="7842417" y="1978667"/>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8" name="Arrow: Right 27">
            <a:extLst>
              <a:ext uri="{FF2B5EF4-FFF2-40B4-BE49-F238E27FC236}">
                <a16:creationId xmlns:a16="http://schemas.microsoft.com/office/drawing/2014/main" id="{B8DA2D3B-E50D-40E3-A6F0-349EBBE1E331}"/>
              </a:ext>
            </a:extLst>
          </p:cNvPr>
          <p:cNvSpPr/>
          <p:nvPr/>
        </p:nvSpPr>
        <p:spPr>
          <a:xfrm rot="10800000">
            <a:off x="7914927" y="3118979"/>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9" name="Arrow: Right 28">
            <a:extLst>
              <a:ext uri="{FF2B5EF4-FFF2-40B4-BE49-F238E27FC236}">
                <a16:creationId xmlns:a16="http://schemas.microsoft.com/office/drawing/2014/main" id="{E74DA9EB-CA4F-4A94-AD6E-226A8BC5B1B1}"/>
              </a:ext>
            </a:extLst>
          </p:cNvPr>
          <p:cNvSpPr/>
          <p:nvPr/>
        </p:nvSpPr>
        <p:spPr>
          <a:xfrm rot="10800000">
            <a:off x="7910404" y="2873717"/>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0" name="Arrow: Right 29">
            <a:extLst>
              <a:ext uri="{FF2B5EF4-FFF2-40B4-BE49-F238E27FC236}">
                <a16:creationId xmlns:a16="http://schemas.microsoft.com/office/drawing/2014/main" id="{9E8CB943-2F01-425B-918B-527A25780A21}"/>
              </a:ext>
            </a:extLst>
          </p:cNvPr>
          <p:cNvSpPr/>
          <p:nvPr/>
        </p:nvSpPr>
        <p:spPr>
          <a:xfrm rot="10800000">
            <a:off x="7910404" y="3331735"/>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2" name="Arrow: Right 41">
            <a:extLst>
              <a:ext uri="{FF2B5EF4-FFF2-40B4-BE49-F238E27FC236}">
                <a16:creationId xmlns:a16="http://schemas.microsoft.com/office/drawing/2014/main" id="{53D31AE8-CF6E-4560-8354-8960FC34C1B1}"/>
              </a:ext>
            </a:extLst>
          </p:cNvPr>
          <p:cNvSpPr/>
          <p:nvPr/>
        </p:nvSpPr>
        <p:spPr>
          <a:xfrm rot="10800000">
            <a:off x="7910404" y="3559175"/>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3" name="Arrow: Right 42">
            <a:extLst>
              <a:ext uri="{FF2B5EF4-FFF2-40B4-BE49-F238E27FC236}">
                <a16:creationId xmlns:a16="http://schemas.microsoft.com/office/drawing/2014/main" id="{B7FD7230-9E3A-436C-B289-9BF59D7AD7D8}"/>
              </a:ext>
            </a:extLst>
          </p:cNvPr>
          <p:cNvSpPr/>
          <p:nvPr/>
        </p:nvSpPr>
        <p:spPr>
          <a:xfrm>
            <a:off x="5730546" y="2402474"/>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4" name="Arrow: Right 43">
            <a:extLst>
              <a:ext uri="{FF2B5EF4-FFF2-40B4-BE49-F238E27FC236}">
                <a16:creationId xmlns:a16="http://schemas.microsoft.com/office/drawing/2014/main" id="{49A9F61F-A220-4B54-8EE2-B940A846DFFB}"/>
              </a:ext>
            </a:extLst>
          </p:cNvPr>
          <p:cNvSpPr/>
          <p:nvPr/>
        </p:nvSpPr>
        <p:spPr>
          <a:xfrm>
            <a:off x="5730546" y="2196139"/>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6" name="Google Shape;2646;p62">
            <a:extLst>
              <a:ext uri="{FF2B5EF4-FFF2-40B4-BE49-F238E27FC236}">
                <a16:creationId xmlns:a16="http://schemas.microsoft.com/office/drawing/2014/main" id="{825F7889-5852-405F-B621-B7607CF0DC99}"/>
              </a:ext>
            </a:extLst>
          </p:cNvPr>
          <p:cNvSpPr txBox="1">
            <a:spLocks/>
          </p:cNvSpPr>
          <p:nvPr/>
        </p:nvSpPr>
        <p:spPr>
          <a:xfrm>
            <a:off x="4572000" y="4737750"/>
            <a:ext cx="1005641"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200" dirty="0">
                <a:solidFill>
                  <a:schemeClr val="accent1"/>
                </a:solidFill>
              </a:rPr>
              <a:t>Hot Sales Tip:</a:t>
            </a:r>
          </a:p>
        </p:txBody>
      </p:sp>
      <p:sp>
        <p:nvSpPr>
          <p:cNvPr id="47" name="Google Shape;366;p41">
            <a:extLst>
              <a:ext uri="{FF2B5EF4-FFF2-40B4-BE49-F238E27FC236}">
                <a16:creationId xmlns:a16="http://schemas.microsoft.com/office/drawing/2014/main" id="{672D7F80-9376-4D2D-9DAF-F75A2FFE3653}"/>
              </a:ext>
            </a:extLst>
          </p:cNvPr>
          <p:cNvSpPr txBox="1">
            <a:spLocks/>
          </p:cNvSpPr>
          <p:nvPr/>
        </p:nvSpPr>
        <p:spPr>
          <a:xfrm>
            <a:off x="5441960" y="4676936"/>
            <a:ext cx="3772754" cy="4076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marL="0" indent="0"/>
            <a:r>
              <a:rPr lang="en-US" sz="1000" dirty="0"/>
              <a:t>Find out the customer’s income and market appropriately! High &amp; Upper/Middle: TM798; Middle: TM498; Low: TM196</a:t>
            </a:r>
          </a:p>
        </p:txBody>
      </p:sp>
      <p:sp>
        <p:nvSpPr>
          <p:cNvPr id="48" name="Star: 5 Points 47">
            <a:extLst>
              <a:ext uri="{FF2B5EF4-FFF2-40B4-BE49-F238E27FC236}">
                <a16:creationId xmlns:a16="http://schemas.microsoft.com/office/drawing/2014/main" id="{D3847663-98C3-466F-A18E-D10A182BD986}"/>
              </a:ext>
            </a:extLst>
          </p:cNvPr>
          <p:cNvSpPr/>
          <p:nvPr/>
        </p:nvSpPr>
        <p:spPr>
          <a:xfrm>
            <a:off x="4278089" y="4617433"/>
            <a:ext cx="435780" cy="407628"/>
          </a:xfrm>
          <a:prstGeom prst="star5">
            <a:avLst/>
          </a:prstGeom>
          <a:solidFill>
            <a:srgbClr val="D79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18839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5"/>
        <p:cNvGrpSpPr/>
        <p:nvPr/>
      </p:nvGrpSpPr>
      <p:grpSpPr>
        <a:xfrm>
          <a:off x="0" y="0"/>
          <a:ext cx="0" cy="0"/>
          <a:chOff x="0" y="0"/>
          <a:chExt cx="0" cy="0"/>
        </a:xfrm>
      </p:grpSpPr>
      <p:graphicFrame>
        <p:nvGraphicFramePr>
          <p:cNvPr id="20" name="Chart 19">
            <a:extLst>
              <a:ext uri="{FF2B5EF4-FFF2-40B4-BE49-F238E27FC236}">
                <a16:creationId xmlns:a16="http://schemas.microsoft.com/office/drawing/2014/main" id="{237321AC-2569-4BC1-ACDD-616AC21E65B7}"/>
              </a:ext>
            </a:extLst>
          </p:cNvPr>
          <p:cNvGraphicFramePr/>
          <p:nvPr/>
        </p:nvGraphicFramePr>
        <p:xfrm>
          <a:off x="2306122" y="1824599"/>
          <a:ext cx="4317503" cy="2701433"/>
        </p:xfrm>
        <a:graphic>
          <a:graphicData uri="http://schemas.openxmlformats.org/drawingml/2006/chart">
            <c:chart xmlns:c="http://schemas.openxmlformats.org/drawingml/2006/chart" xmlns:r="http://schemas.openxmlformats.org/officeDocument/2006/relationships" r:id="rId3"/>
          </a:graphicData>
        </a:graphic>
      </p:graphicFrame>
      <p:sp>
        <p:nvSpPr>
          <p:cNvPr id="2636" name="Google Shape;2636;p6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Fitness</a:t>
            </a:r>
            <a:endParaRPr dirty="0"/>
          </a:p>
        </p:txBody>
      </p:sp>
      <p:sp>
        <p:nvSpPr>
          <p:cNvPr id="2638" name="Google Shape;2638;p62"/>
          <p:cNvSpPr txBox="1">
            <a:spLocks noGrp="1"/>
          </p:cNvSpPr>
          <p:nvPr>
            <p:ph type="title" idx="4294967295"/>
          </p:nvPr>
        </p:nvSpPr>
        <p:spPr>
          <a:xfrm>
            <a:off x="6623625" y="3065806"/>
            <a:ext cx="16992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accent1"/>
                </a:solidFill>
              </a:rPr>
              <a:t>High Fitness</a:t>
            </a:r>
            <a:endParaRPr sz="1400" dirty="0">
              <a:solidFill>
                <a:schemeClr val="accent1"/>
              </a:solidFill>
            </a:endParaRPr>
          </a:p>
        </p:txBody>
      </p:sp>
      <p:sp>
        <p:nvSpPr>
          <p:cNvPr id="2639" name="Google Shape;2639;p62"/>
          <p:cNvSpPr txBox="1">
            <a:spLocks noGrp="1"/>
          </p:cNvSpPr>
          <p:nvPr>
            <p:ph type="title" idx="4294967295"/>
          </p:nvPr>
        </p:nvSpPr>
        <p:spPr>
          <a:xfrm>
            <a:off x="6623625" y="2684806"/>
            <a:ext cx="1458600" cy="3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30.1%</a:t>
            </a:r>
            <a:endParaRPr sz="1800" dirty="0"/>
          </a:p>
        </p:txBody>
      </p:sp>
      <p:cxnSp>
        <p:nvCxnSpPr>
          <p:cNvPr id="2640" name="Google Shape;2640;p62"/>
          <p:cNvCxnSpPr>
            <a:cxnSpLocks/>
            <a:stCxn id="2639" idx="1"/>
          </p:cNvCxnSpPr>
          <p:nvPr/>
        </p:nvCxnSpPr>
        <p:spPr>
          <a:xfrm rot="10800000">
            <a:off x="5669279" y="2531542"/>
            <a:ext cx="954346" cy="343765"/>
          </a:xfrm>
          <a:prstGeom prst="bentConnector3">
            <a:avLst>
              <a:gd name="adj1" fmla="val 50000"/>
            </a:avLst>
          </a:prstGeom>
          <a:noFill/>
          <a:ln w="9525" cap="flat" cmpd="sng">
            <a:solidFill>
              <a:srgbClr val="F3F3F3"/>
            </a:solidFill>
            <a:prstDash val="solid"/>
            <a:round/>
            <a:headEnd type="none" w="med" len="med"/>
            <a:tailEnd type="none" w="med" len="med"/>
          </a:ln>
        </p:spPr>
      </p:cxnSp>
      <p:sp>
        <p:nvSpPr>
          <p:cNvPr id="2644" name="Google Shape;2644;p62"/>
          <p:cNvSpPr txBox="1">
            <a:spLocks noGrp="1"/>
          </p:cNvSpPr>
          <p:nvPr>
            <p:ph type="title" idx="4294967295"/>
          </p:nvPr>
        </p:nvSpPr>
        <p:spPr>
          <a:xfrm>
            <a:off x="236554" y="2608263"/>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Low Fitness</a:t>
            </a:r>
            <a:endParaRPr sz="1400" dirty="0">
              <a:solidFill>
                <a:schemeClr val="accent1"/>
              </a:solidFill>
            </a:endParaRPr>
          </a:p>
        </p:txBody>
      </p:sp>
      <p:sp>
        <p:nvSpPr>
          <p:cNvPr id="2645" name="Google Shape;2645;p62"/>
          <p:cNvSpPr txBox="1">
            <a:spLocks noGrp="1"/>
          </p:cNvSpPr>
          <p:nvPr>
            <p:ph type="title" idx="4294967295"/>
          </p:nvPr>
        </p:nvSpPr>
        <p:spPr>
          <a:xfrm>
            <a:off x="477154" y="2227263"/>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15.7%</a:t>
            </a:r>
            <a:endParaRPr sz="1800" dirty="0"/>
          </a:p>
        </p:txBody>
      </p:sp>
      <p:sp>
        <p:nvSpPr>
          <p:cNvPr id="2646" name="Google Shape;2646;p62"/>
          <p:cNvSpPr txBox="1">
            <a:spLocks noGrp="1"/>
          </p:cNvSpPr>
          <p:nvPr>
            <p:ph type="title" idx="4294967295"/>
          </p:nvPr>
        </p:nvSpPr>
        <p:spPr>
          <a:xfrm>
            <a:off x="584925" y="4238076"/>
            <a:ext cx="16992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400" dirty="0">
                <a:solidFill>
                  <a:schemeClr val="accent1"/>
                </a:solidFill>
              </a:rPr>
              <a:t>Medium Fitness</a:t>
            </a:r>
            <a:endParaRPr sz="1400" dirty="0">
              <a:solidFill>
                <a:schemeClr val="accent1"/>
              </a:solidFill>
            </a:endParaRPr>
          </a:p>
        </p:txBody>
      </p:sp>
      <p:sp>
        <p:nvSpPr>
          <p:cNvPr id="2647" name="Google Shape;2647;p62"/>
          <p:cNvSpPr txBox="1">
            <a:spLocks noGrp="1"/>
          </p:cNvSpPr>
          <p:nvPr>
            <p:ph type="title" idx="4294967295"/>
          </p:nvPr>
        </p:nvSpPr>
        <p:spPr>
          <a:xfrm>
            <a:off x="825525" y="3857076"/>
            <a:ext cx="1458600" cy="38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800" dirty="0"/>
              <a:t>53.4%</a:t>
            </a:r>
            <a:endParaRPr sz="1800" dirty="0"/>
          </a:p>
        </p:txBody>
      </p:sp>
      <p:cxnSp>
        <p:nvCxnSpPr>
          <p:cNvPr id="2648" name="Google Shape;2648;p62"/>
          <p:cNvCxnSpPr>
            <a:cxnSpLocks/>
            <a:stCxn id="2645" idx="3"/>
          </p:cNvCxnSpPr>
          <p:nvPr/>
        </p:nvCxnSpPr>
        <p:spPr>
          <a:xfrm>
            <a:off x="1935754" y="2417763"/>
            <a:ext cx="1340846" cy="207779"/>
          </a:xfrm>
          <a:prstGeom prst="bentConnector3">
            <a:avLst>
              <a:gd name="adj1" fmla="val 50000"/>
            </a:avLst>
          </a:prstGeom>
          <a:noFill/>
          <a:ln w="9525" cap="flat" cmpd="sng">
            <a:solidFill>
              <a:schemeClr val="accent1"/>
            </a:solidFill>
            <a:prstDash val="solid"/>
            <a:round/>
            <a:headEnd type="none" w="med" len="med"/>
            <a:tailEnd type="none" w="med" len="med"/>
          </a:ln>
        </p:spPr>
      </p:cxnSp>
      <p:cxnSp>
        <p:nvCxnSpPr>
          <p:cNvPr id="2649" name="Google Shape;2649;p62"/>
          <p:cNvCxnSpPr>
            <a:cxnSpLocks/>
            <a:stCxn id="2647" idx="3"/>
          </p:cNvCxnSpPr>
          <p:nvPr/>
        </p:nvCxnSpPr>
        <p:spPr>
          <a:xfrm flipV="1">
            <a:off x="2284125" y="3619815"/>
            <a:ext cx="861329" cy="427761"/>
          </a:xfrm>
          <a:prstGeom prst="bentConnector3">
            <a:avLst>
              <a:gd name="adj1" fmla="val 50000"/>
            </a:avLst>
          </a:prstGeom>
          <a:noFill/>
          <a:ln w="9525" cap="flat" cmpd="sng">
            <a:solidFill>
              <a:schemeClr val="accent4"/>
            </a:solidFill>
            <a:prstDash val="solid"/>
            <a:round/>
            <a:headEnd type="none" w="med" len="med"/>
            <a:tailEnd type="none" w="med" len="med"/>
          </a:ln>
        </p:spPr>
      </p:cxnSp>
      <p:sp>
        <p:nvSpPr>
          <p:cNvPr id="2650" name="Google Shape;2650;p62"/>
          <p:cNvSpPr txBox="1"/>
          <p:nvPr/>
        </p:nvSpPr>
        <p:spPr>
          <a:xfrm>
            <a:off x="584925" y="926502"/>
            <a:ext cx="3947700" cy="115888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a:solidFill>
                  <a:schemeClr val="lt2"/>
                </a:solidFill>
                <a:latin typeface="DM Sans"/>
                <a:ea typeface="DM Sans"/>
                <a:cs typeface="DM Sans"/>
                <a:sym typeface="DM Sans"/>
              </a:rPr>
              <a:t>Income was divided into four categories:</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Low Income (n = 45)</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Middle Income (n = 50)</a:t>
            </a:r>
          </a:p>
          <a:p>
            <a:pPr marL="171450" lvl="0" indent="-171450" algn="l" rtl="0">
              <a:spcBef>
                <a:spcPts val="0"/>
              </a:spcBef>
              <a:spcAft>
                <a:spcPts val="0"/>
              </a:spcAft>
              <a:buClr>
                <a:schemeClr val="bg1"/>
              </a:buClr>
              <a:buFont typeface="Arial" panose="020B0604020202020204" pitchFamily="34" charset="0"/>
              <a:buChar char="•"/>
            </a:pPr>
            <a:r>
              <a:rPr lang="en" sz="1200" dirty="0">
                <a:solidFill>
                  <a:schemeClr val="lt2"/>
                </a:solidFill>
                <a:latin typeface="DM Sans"/>
                <a:ea typeface="DM Sans"/>
                <a:cs typeface="DM Sans"/>
                <a:sym typeface="DM Sans"/>
              </a:rPr>
              <a:t>Upper/Middle Income (n = 45)</a:t>
            </a:r>
          </a:p>
          <a:p>
            <a:pPr marL="171450" lvl="0" indent="-171450" algn="l" rtl="0">
              <a:spcBef>
                <a:spcPts val="0"/>
              </a:spcBef>
              <a:spcAft>
                <a:spcPts val="0"/>
              </a:spcAft>
              <a:buClr>
                <a:schemeClr val="bg1"/>
              </a:buClr>
              <a:buFont typeface="Arial" panose="020B0604020202020204" pitchFamily="34" charset="0"/>
              <a:buChar char="•"/>
            </a:pPr>
            <a:r>
              <a:rPr lang="en-CA" sz="1200" dirty="0">
                <a:solidFill>
                  <a:schemeClr val="lt2"/>
                </a:solidFill>
                <a:latin typeface="DM Sans"/>
                <a:ea typeface="DM Sans"/>
                <a:cs typeface="DM Sans"/>
                <a:sym typeface="DM Sans"/>
              </a:rPr>
              <a:t>Upper Income (n = 38)</a:t>
            </a:r>
            <a:endParaRPr sz="1200" dirty="0">
              <a:solidFill>
                <a:schemeClr val="lt2"/>
              </a:solidFill>
              <a:latin typeface="DM Sans"/>
              <a:ea typeface="DM Sans"/>
              <a:cs typeface="DM Sans"/>
              <a:sym typeface="DM Sans"/>
            </a:endParaRPr>
          </a:p>
        </p:txBody>
      </p:sp>
      <p:pic>
        <p:nvPicPr>
          <p:cNvPr id="4" name="Picture 3">
            <a:extLst>
              <a:ext uri="{FF2B5EF4-FFF2-40B4-BE49-F238E27FC236}">
                <a16:creationId xmlns:a16="http://schemas.microsoft.com/office/drawing/2014/main" id="{54E8C860-CC79-433F-A792-D2C52C77D887}"/>
              </a:ext>
            </a:extLst>
          </p:cNvPr>
          <p:cNvPicPr>
            <a:picLocks noChangeAspect="1"/>
          </p:cNvPicPr>
          <p:nvPr/>
        </p:nvPicPr>
        <p:blipFill>
          <a:blip r:embed="rId4"/>
          <a:srcRect/>
          <a:stretch/>
        </p:blipFill>
        <p:spPr>
          <a:xfrm>
            <a:off x="5799000" y="30579"/>
            <a:ext cx="3348450" cy="2271515"/>
          </a:xfrm>
          <a:prstGeom prst="rect">
            <a:avLst/>
          </a:prstGeom>
        </p:spPr>
      </p:pic>
    </p:spTree>
    <p:extLst>
      <p:ext uri="{BB962C8B-B14F-4D97-AF65-F5344CB8AC3E}">
        <p14:creationId xmlns:p14="http://schemas.microsoft.com/office/powerpoint/2010/main" val="1842549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Fitness as a Sales Criteria</a:t>
            </a:r>
            <a:endParaRPr dirty="0"/>
          </a:p>
        </p:txBody>
      </p:sp>
      <p:sp>
        <p:nvSpPr>
          <p:cNvPr id="366" name="Google Shape;366;p41"/>
          <p:cNvSpPr txBox="1">
            <a:spLocks noGrp="1"/>
          </p:cNvSpPr>
          <p:nvPr>
            <p:ph type="subTitle" idx="1"/>
          </p:nvPr>
        </p:nvSpPr>
        <p:spPr>
          <a:xfrm>
            <a:off x="437475" y="946460"/>
            <a:ext cx="4008053" cy="19176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200" dirty="0"/>
              <a:t>The correlation table shows a strong positive relationship between Fitness and the TM798 model. As fitness levels go up, individuals are more willing to invest in a superior machine.  Conversely, individuals with lower fitness levels are more prone to purchase the lower- or mid-level product.  There is also strong positive relationships between Fitness and Usage and Fitness and Miles. Weaker correlations between Fitness and Education, Income and Gender may assist with creating Customer Profiles. </a:t>
            </a:r>
            <a:endParaRPr sz="1200" dirty="0"/>
          </a:p>
        </p:txBody>
      </p:sp>
      <p:pic>
        <p:nvPicPr>
          <p:cNvPr id="3" name="Picture 2">
            <a:extLst>
              <a:ext uri="{FF2B5EF4-FFF2-40B4-BE49-F238E27FC236}">
                <a16:creationId xmlns:a16="http://schemas.microsoft.com/office/drawing/2014/main" id="{E32E3C78-1B11-4A22-AB9A-F037CB6511F6}"/>
              </a:ext>
            </a:extLst>
          </p:cNvPr>
          <p:cNvPicPr>
            <a:picLocks noChangeAspect="1"/>
          </p:cNvPicPr>
          <p:nvPr/>
        </p:nvPicPr>
        <p:blipFill>
          <a:blip r:embed="rId3"/>
          <a:srcRect/>
          <a:stretch/>
        </p:blipFill>
        <p:spPr>
          <a:xfrm>
            <a:off x="6309648" y="556700"/>
            <a:ext cx="1832478" cy="3263417"/>
          </a:xfrm>
          <a:prstGeom prst="rect">
            <a:avLst/>
          </a:prstGeom>
        </p:spPr>
      </p:pic>
      <p:sp>
        <p:nvSpPr>
          <p:cNvPr id="31" name="Rectangle 30">
            <a:extLst>
              <a:ext uri="{FF2B5EF4-FFF2-40B4-BE49-F238E27FC236}">
                <a16:creationId xmlns:a16="http://schemas.microsoft.com/office/drawing/2014/main" id="{369EE0C4-861E-4492-8E01-41D09171B300}"/>
              </a:ext>
            </a:extLst>
          </p:cNvPr>
          <p:cNvSpPr/>
          <p:nvPr/>
        </p:nvSpPr>
        <p:spPr>
          <a:xfrm>
            <a:off x="6322516" y="4260500"/>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31">
            <a:extLst>
              <a:ext uri="{FF2B5EF4-FFF2-40B4-BE49-F238E27FC236}">
                <a16:creationId xmlns:a16="http://schemas.microsoft.com/office/drawing/2014/main" id="{3DE64BA0-8FEE-4CAA-BFEF-12D7F75D803F}"/>
              </a:ext>
            </a:extLst>
          </p:cNvPr>
          <p:cNvSpPr/>
          <p:nvPr/>
        </p:nvSpPr>
        <p:spPr>
          <a:xfrm>
            <a:off x="6571893"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ectangle 32">
            <a:extLst>
              <a:ext uri="{FF2B5EF4-FFF2-40B4-BE49-F238E27FC236}">
                <a16:creationId xmlns:a16="http://schemas.microsoft.com/office/drawing/2014/main" id="{342FAC25-69C2-4305-BF03-95D48F9E53C2}"/>
              </a:ext>
            </a:extLst>
          </p:cNvPr>
          <p:cNvSpPr/>
          <p:nvPr/>
        </p:nvSpPr>
        <p:spPr>
          <a:xfrm>
            <a:off x="6821270"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ectangle 33">
            <a:extLst>
              <a:ext uri="{FF2B5EF4-FFF2-40B4-BE49-F238E27FC236}">
                <a16:creationId xmlns:a16="http://schemas.microsoft.com/office/drawing/2014/main" id="{663EF8DF-A541-429D-A30E-44B8F729C08E}"/>
              </a:ext>
            </a:extLst>
          </p:cNvPr>
          <p:cNvSpPr/>
          <p:nvPr/>
        </p:nvSpPr>
        <p:spPr>
          <a:xfrm>
            <a:off x="7070647" y="4260313"/>
            <a:ext cx="249377" cy="14575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34">
            <a:extLst>
              <a:ext uri="{FF2B5EF4-FFF2-40B4-BE49-F238E27FC236}">
                <a16:creationId xmlns:a16="http://schemas.microsoft.com/office/drawing/2014/main" id="{A452110A-872F-4AA1-A95E-7F1F3E0922C7}"/>
              </a:ext>
            </a:extLst>
          </p:cNvPr>
          <p:cNvSpPr/>
          <p:nvPr/>
        </p:nvSpPr>
        <p:spPr>
          <a:xfrm>
            <a:off x="7328337" y="4260313"/>
            <a:ext cx="249377" cy="14575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a:extLst>
              <a:ext uri="{FF2B5EF4-FFF2-40B4-BE49-F238E27FC236}">
                <a16:creationId xmlns:a16="http://schemas.microsoft.com/office/drawing/2014/main" id="{BE742911-815E-4328-8B30-9897165B9540}"/>
              </a:ext>
            </a:extLst>
          </p:cNvPr>
          <p:cNvSpPr/>
          <p:nvPr/>
        </p:nvSpPr>
        <p:spPr>
          <a:xfrm>
            <a:off x="7577714" y="4260313"/>
            <a:ext cx="249377" cy="14575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a:extLst>
              <a:ext uri="{FF2B5EF4-FFF2-40B4-BE49-F238E27FC236}">
                <a16:creationId xmlns:a16="http://schemas.microsoft.com/office/drawing/2014/main" id="{B692C9FF-0320-40DE-B8AD-665F105591A3}"/>
              </a:ext>
            </a:extLst>
          </p:cNvPr>
          <p:cNvSpPr/>
          <p:nvPr/>
        </p:nvSpPr>
        <p:spPr>
          <a:xfrm>
            <a:off x="7827091" y="4260313"/>
            <a:ext cx="249377" cy="1457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TextBox 37">
            <a:extLst>
              <a:ext uri="{FF2B5EF4-FFF2-40B4-BE49-F238E27FC236}">
                <a16:creationId xmlns:a16="http://schemas.microsoft.com/office/drawing/2014/main" id="{C28DBE94-146B-427E-9683-38D2D5B951ED}"/>
              </a:ext>
            </a:extLst>
          </p:cNvPr>
          <p:cNvSpPr txBox="1"/>
          <p:nvPr/>
        </p:nvSpPr>
        <p:spPr>
          <a:xfrm>
            <a:off x="6352303" y="4082408"/>
            <a:ext cx="718344" cy="215444"/>
          </a:xfrm>
          <a:prstGeom prst="rect">
            <a:avLst/>
          </a:prstGeom>
          <a:noFill/>
        </p:spPr>
        <p:txBody>
          <a:bodyPr wrap="square" rtlCol="0">
            <a:spAutoFit/>
          </a:bodyPr>
          <a:lstStyle/>
          <a:p>
            <a:pPr algn="ctr"/>
            <a:r>
              <a:rPr lang="en-CA" sz="800" dirty="0">
                <a:solidFill>
                  <a:schemeClr val="bg1"/>
                </a:solidFill>
              </a:rPr>
              <a:t>Negative</a:t>
            </a:r>
          </a:p>
        </p:txBody>
      </p:sp>
      <p:sp>
        <p:nvSpPr>
          <p:cNvPr id="39" name="TextBox 38">
            <a:extLst>
              <a:ext uri="{FF2B5EF4-FFF2-40B4-BE49-F238E27FC236}">
                <a16:creationId xmlns:a16="http://schemas.microsoft.com/office/drawing/2014/main" id="{77A4E634-EAD9-49D8-B3E6-424159B040E4}"/>
              </a:ext>
            </a:extLst>
          </p:cNvPr>
          <p:cNvSpPr txBox="1"/>
          <p:nvPr/>
        </p:nvSpPr>
        <p:spPr>
          <a:xfrm>
            <a:off x="7320024" y="4082408"/>
            <a:ext cx="718344" cy="215444"/>
          </a:xfrm>
          <a:prstGeom prst="rect">
            <a:avLst/>
          </a:prstGeom>
          <a:noFill/>
        </p:spPr>
        <p:txBody>
          <a:bodyPr wrap="square" rtlCol="0">
            <a:spAutoFit/>
          </a:bodyPr>
          <a:lstStyle/>
          <a:p>
            <a:pPr algn="ctr"/>
            <a:r>
              <a:rPr lang="en-CA" sz="800" dirty="0">
                <a:solidFill>
                  <a:schemeClr val="bg1"/>
                </a:solidFill>
              </a:rPr>
              <a:t>Positive</a:t>
            </a:r>
          </a:p>
        </p:txBody>
      </p:sp>
      <p:sp>
        <p:nvSpPr>
          <p:cNvPr id="40" name="TextBox 39">
            <a:extLst>
              <a:ext uri="{FF2B5EF4-FFF2-40B4-BE49-F238E27FC236}">
                <a16:creationId xmlns:a16="http://schemas.microsoft.com/office/drawing/2014/main" id="{7D7FA0CC-3744-44C8-947F-6ED4A3289551}"/>
              </a:ext>
            </a:extLst>
          </p:cNvPr>
          <p:cNvSpPr txBox="1"/>
          <p:nvPr/>
        </p:nvSpPr>
        <p:spPr>
          <a:xfrm>
            <a:off x="6135133" y="4406943"/>
            <a:ext cx="2133600" cy="215444"/>
          </a:xfrm>
          <a:prstGeom prst="rect">
            <a:avLst/>
          </a:prstGeom>
          <a:noFill/>
        </p:spPr>
        <p:txBody>
          <a:bodyPr wrap="square" rtlCol="0">
            <a:spAutoFit/>
          </a:bodyPr>
          <a:lstStyle/>
          <a:p>
            <a:r>
              <a:rPr lang="en-CA" sz="800" dirty="0">
                <a:solidFill>
                  <a:schemeClr val="bg1"/>
                </a:solidFill>
              </a:rPr>
              <a:t> -1     -.6    -.3     -.1   0 .1      .3      .6     1</a:t>
            </a:r>
          </a:p>
        </p:txBody>
      </p:sp>
      <p:sp>
        <p:nvSpPr>
          <p:cNvPr id="41" name="TextBox 40">
            <a:extLst>
              <a:ext uri="{FF2B5EF4-FFF2-40B4-BE49-F238E27FC236}">
                <a16:creationId xmlns:a16="http://schemas.microsoft.com/office/drawing/2014/main" id="{6AA1C348-D0FE-47A1-BF31-06B7BE6656E8}"/>
              </a:ext>
            </a:extLst>
          </p:cNvPr>
          <p:cNvSpPr txBox="1"/>
          <p:nvPr/>
        </p:nvSpPr>
        <p:spPr>
          <a:xfrm>
            <a:off x="6135133" y="4575315"/>
            <a:ext cx="2133600" cy="169277"/>
          </a:xfrm>
          <a:prstGeom prst="rect">
            <a:avLst/>
          </a:prstGeom>
          <a:noFill/>
        </p:spPr>
        <p:txBody>
          <a:bodyPr wrap="square" rtlCol="0">
            <a:spAutoFit/>
          </a:bodyPr>
          <a:lstStyle/>
          <a:p>
            <a:r>
              <a:rPr lang="en-CA" sz="500" dirty="0">
                <a:solidFill>
                  <a:schemeClr val="bg1"/>
                </a:solidFill>
              </a:rPr>
              <a:t>    Strong     Moderate   Weak     None    Weak   Moderate   Strong</a:t>
            </a:r>
          </a:p>
        </p:txBody>
      </p:sp>
      <p:pic>
        <p:nvPicPr>
          <p:cNvPr id="5" name="Picture 4">
            <a:extLst>
              <a:ext uri="{FF2B5EF4-FFF2-40B4-BE49-F238E27FC236}">
                <a16:creationId xmlns:a16="http://schemas.microsoft.com/office/drawing/2014/main" id="{8B9D7811-08F4-4FE2-B2D7-A95D82215AF4}"/>
              </a:ext>
            </a:extLst>
          </p:cNvPr>
          <p:cNvPicPr>
            <a:picLocks noChangeAspect="1"/>
          </p:cNvPicPr>
          <p:nvPr/>
        </p:nvPicPr>
        <p:blipFill>
          <a:blip r:embed="rId4"/>
          <a:srcRect/>
          <a:stretch/>
        </p:blipFill>
        <p:spPr>
          <a:xfrm>
            <a:off x="467536" y="3199321"/>
            <a:ext cx="3064688" cy="1995436"/>
          </a:xfrm>
          <a:prstGeom prst="rect">
            <a:avLst/>
          </a:prstGeom>
        </p:spPr>
      </p:pic>
      <p:sp>
        <p:nvSpPr>
          <p:cNvPr id="26" name="Arrow: Right 25">
            <a:extLst>
              <a:ext uri="{FF2B5EF4-FFF2-40B4-BE49-F238E27FC236}">
                <a16:creationId xmlns:a16="http://schemas.microsoft.com/office/drawing/2014/main" id="{F6689912-144B-453F-8EB4-F3851F7ED3C9}"/>
              </a:ext>
            </a:extLst>
          </p:cNvPr>
          <p:cNvSpPr/>
          <p:nvPr/>
        </p:nvSpPr>
        <p:spPr>
          <a:xfrm rot="10800000">
            <a:off x="7909647" y="1045616"/>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7" name="Arrow: Right 26">
            <a:extLst>
              <a:ext uri="{FF2B5EF4-FFF2-40B4-BE49-F238E27FC236}">
                <a16:creationId xmlns:a16="http://schemas.microsoft.com/office/drawing/2014/main" id="{6687C9AE-D8FC-4EC0-B808-58D2754ED673}"/>
              </a:ext>
            </a:extLst>
          </p:cNvPr>
          <p:cNvSpPr/>
          <p:nvPr/>
        </p:nvSpPr>
        <p:spPr>
          <a:xfrm rot="10800000">
            <a:off x="7922458" y="1290236"/>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49DA4FB0-AB4C-4624-AE3A-B40A0D135185}"/>
              </a:ext>
            </a:extLst>
          </p:cNvPr>
          <p:cNvSpPr/>
          <p:nvPr/>
        </p:nvSpPr>
        <p:spPr>
          <a:xfrm rot="10800000">
            <a:off x="7922458" y="1716949"/>
            <a:ext cx="716658" cy="169276"/>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2" name="Arrow: Right 21">
            <a:extLst>
              <a:ext uri="{FF2B5EF4-FFF2-40B4-BE49-F238E27FC236}">
                <a16:creationId xmlns:a16="http://schemas.microsoft.com/office/drawing/2014/main" id="{C4FECD1E-2396-4CFA-84D7-CABA7E04E4C7}"/>
              </a:ext>
            </a:extLst>
          </p:cNvPr>
          <p:cNvSpPr/>
          <p:nvPr/>
        </p:nvSpPr>
        <p:spPr>
          <a:xfrm rot="10800000">
            <a:off x="7922458" y="1995317"/>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3" name="Arrow: Right 22">
            <a:extLst>
              <a:ext uri="{FF2B5EF4-FFF2-40B4-BE49-F238E27FC236}">
                <a16:creationId xmlns:a16="http://schemas.microsoft.com/office/drawing/2014/main" id="{7E86760D-00CD-4B7C-BB22-92314405BAFA}"/>
              </a:ext>
            </a:extLst>
          </p:cNvPr>
          <p:cNvSpPr/>
          <p:nvPr/>
        </p:nvSpPr>
        <p:spPr>
          <a:xfrm>
            <a:off x="5730546" y="2637142"/>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5" name="Arrow: Right 24">
            <a:extLst>
              <a:ext uri="{FF2B5EF4-FFF2-40B4-BE49-F238E27FC236}">
                <a16:creationId xmlns:a16="http://schemas.microsoft.com/office/drawing/2014/main" id="{597274BB-294B-4A61-8B0C-A5646E9D8D9B}"/>
              </a:ext>
            </a:extLst>
          </p:cNvPr>
          <p:cNvSpPr/>
          <p:nvPr/>
        </p:nvSpPr>
        <p:spPr>
          <a:xfrm rot="10800000">
            <a:off x="7910404" y="2857794"/>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8" name="Arrow: Right 27">
            <a:extLst>
              <a:ext uri="{FF2B5EF4-FFF2-40B4-BE49-F238E27FC236}">
                <a16:creationId xmlns:a16="http://schemas.microsoft.com/office/drawing/2014/main" id="{465BEA73-7264-416F-8AEA-1A5A43A2A613}"/>
              </a:ext>
            </a:extLst>
          </p:cNvPr>
          <p:cNvSpPr/>
          <p:nvPr/>
        </p:nvSpPr>
        <p:spPr>
          <a:xfrm rot="10800000">
            <a:off x="7910404" y="3136162"/>
            <a:ext cx="716658" cy="169276"/>
          </a:xfrm>
          <a:prstGeom prst="rightArrow">
            <a:avLst/>
          </a:prstGeom>
          <a:solidFill>
            <a:srgbClr val="FBC2AD"/>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9" name="Arrow: Right 28">
            <a:extLst>
              <a:ext uri="{FF2B5EF4-FFF2-40B4-BE49-F238E27FC236}">
                <a16:creationId xmlns:a16="http://schemas.microsoft.com/office/drawing/2014/main" id="{532FCE22-8B98-403B-A9C5-9A334F4E7785}"/>
              </a:ext>
            </a:extLst>
          </p:cNvPr>
          <p:cNvSpPr/>
          <p:nvPr/>
        </p:nvSpPr>
        <p:spPr>
          <a:xfrm>
            <a:off x="5727378" y="2412210"/>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30" name="Arrow: Right 29">
            <a:extLst>
              <a:ext uri="{FF2B5EF4-FFF2-40B4-BE49-F238E27FC236}">
                <a16:creationId xmlns:a16="http://schemas.microsoft.com/office/drawing/2014/main" id="{0CEE8788-CC44-4864-82F2-9FF85969F62D}"/>
              </a:ext>
            </a:extLst>
          </p:cNvPr>
          <p:cNvSpPr/>
          <p:nvPr/>
        </p:nvSpPr>
        <p:spPr>
          <a:xfrm>
            <a:off x="5727378" y="2204073"/>
            <a:ext cx="716658" cy="169276"/>
          </a:xfrm>
          <a:prstGeom prst="rightArrow">
            <a:avLst/>
          </a:prstGeom>
          <a:solidFill>
            <a:schemeClr val="accent3"/>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02507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311700" y="22270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Trends</a:t>
            </a:r>
            <a:endParaRPr dirty="0"/>
          </a:p>
        </p:txBody>
      </p:sp>
      <p:sp>
        <p:nvSpPr>
          <p:cNvPr id="349" name="Google Shape;349;p39"/>
          <p:cNvSpPr txBox="1">
            <a:spLocks noGrp="1"/>
          </p:cNvSpPr>
          <p:nvPr>
            <p:ph type="title" idx="2"/>
          </p:nvPr>
        </p:nvSpPr>
        <p:spPr>
          <a:xfrm>
            <a:off x="311700" y="1106125"/>
            <a:ext cx="8520600" cy="10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spTree>
    <p:extLst>
      <p:ext uri="{BB962C8B-B14F-4D97-AF65-F5344CB8AC3E}">
        <p14:creationId xmlns:p14="http://schemas.microsoft.com/office/powerpoint/2010/main" val="6376150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55077-FA66-42D8-84E0-F6E61BF18ECA}"/>
              </a:ext>
            </a:extLst>
          </p:cNvPr>
          <p:cNvSpPr>
            <a:spLocks noGrp="1"/>
          </p:cNvSpPr>
          <p:nvPr>
            <p:ph type="title"/>
          </p:nvPr>
        </p:nvSpPr>
        <p:spPr/>
        <p:txBody>
          <a:bodyPr/>
          <a:lstStyle/>
          <a:p>
            <a:r>
              <a:rPr lang="en-CA" dirty="0"/>
              <a:t>Customer Demographics</a:t>
            </a:r>
          </a:p>
        </p:txBody>
      </p:sp>
      <p:pic>
        <p:nvPicPr>
          <p:cNvPr id="4" name="Picture 3" descr="A picture containing graphical user interface&#10;&#10;Description automatically generated">
            <a:extLst>
              <a:ext uri="{FF2B5EF4-FFF2-40B4-BE49-F238E27FC236}">
                <a16:creationId xmlns:a16="http://schemas.microsoft.com/office/drawing/2014/main" id="{154F22F7-1976-45AC-B7AC-DC970AC8FDBA}"/>
              </a:ext>
            </a:extLst>
          </p:cNvPr>
          <p:cNvPicPr>
            <a:picLocks noChangeAspect="1"/>
          </p:cNvPicPr>
          <p:nvPr/>
        </p:nvPicPr>
        <p:blipFill>
          <a:blip r:embed="rId2"/>
          <a:stretch>
            <a:fillRect/>
          </a:stretch>
        </p:blipFill>
        <p:spPr>
          <a:xfrm>
            <a:off x="4251400" y="1072494"/>
            <a:ext cx="4523891" cy="3871902"/>
          </a:xfrm>
          <a:prstGeom prst="rect">
            <a:avLst/>
          </a:prstGeom>
        </p:spPr>
      </p:pic>
      <p:sp>
        <p:nvSpPr>
          <p:cNvPr id="5" name="Google Shape;366;p41">
            <a:extLst>
              <a:ext uri="{FF2B5EF4-FFF2-40B4-BE49-F238E27FC236}">
                <a16:creationId xmlns:a16="http://schemas.microsoft.com/office/drawing/2014/main" id="{8C1C7D23-B56E-45F2-9339-B69737D46018}"/>
              </a:ext>
            </a:extLst>
          </p:cNvPr>
          <p:cNvSpPr txBox="1">
            <a:spLocks/>
          </p:cNvSpPr>
          <p:nvPr/>
        </p:nvSpPr>
        <p:spPr>
          <a:xfrm>
            <a:off x="243347" y="978449"/>
            <a:ext cx="4008053" cy="32543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Anton" panose="020B0604020202020204" charset="0"/>
              </a:rPr>
              <a:t>The table to the left shows all Customers (178) grouped by sex (M = male, F = Female) and Age (Gen Z = 18-25, Gen Y = 26-40, Gen X = 41-50). They customers are broken into groups based on Education and Income.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The purpose of this table is to identify trends based on age, sex, education and income.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The orange circles identify individual groups where </a:t>
            </a:r>
          </a:p>
          <a:p>
            <a:r>
              <a:rPr lang="en-US" sz="1200" dirty="0">
                <a:solidFill>
                  <a:schemeClr val="bg1"/>
                </a:solidFill>
                <a:latin typeface="Anton" panose="020B0604020202020204" charset="0"/>
              </a:rPr>
              <a:t>          the sample group is &gt; 5% of the total sample size (5% =</a:t>
            </a:r>
          </a:p>
          <a:p>
            <a:r>
              <a:rPr lang="en-US" sz="1200" dirty="0">
                <a:solidFill>
                  <a:schemeClr val="bg1"/>
                </a:solidFill>
                <a:latin typeface="Anton" panose="020B0604020202020204" charset="0"/>
              </a:rPr>
              <a:t>          8.9)</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The pink ovals identify groups based on gender and age </a:t>
            </a:r>
          </a:p>
          <a:p>
            <a:r>
              <a:rPr lang="en-US" sz="1200" dirty="0">
                <a:solidFill>
                  <a:schemeClr val="bg1"/>
                </a:solidFill>
                <a:latin typeface="Anton" panose="020B0604020202020204" charset="0"/>
              </a:rPr>
              <a:t>          who may have similarities despite belonging to</a:t>
            </a:r>
          </a:p>
          <a:p>
            <a:r>
              <a:rPr lang="en-US" sz="1200" dirty="0">
                <a:solidFill>
                  <a:schemeClr val="bg1"/>
                </a:solidFill>
                <a:latin typeface="Anton" panose="020B0604020202020204" charset="0"/>
              </a:rPr>
              <a:t>          different income brackets or have different education</a:t>
            </a:r>
          </a:p>
          <a:p>
            <a:r>
              <a:rPr lang="en-US" sz="1200" dirty="0">
                <a:solidFill>
                  <a:schemeClr val="bg1"/>
                </a:solidFill>
                <a:latin typeface="Anton" panose="020B0604020202020204" charset="0"/>
              </a:rPr>
              <a:t>          levels.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The dark grey ovals identify groups based on education</a:t>
            </a:r>
          </a:p>
          <a:p>
            <a:r>
              <a:rPr lang="en-US" sz="1200" dirty="0">
                <a:solidFill>
                  <a:schemeClr val="bg1"/>
                </a:solidFill>
                <a:latin typeface="Anton" panose="020B0604020202020204" charset="0"/>
              </a:rPr>
              <a:t>          and income who may have similarities despite</a:t>
            </a:r>
          </a:p>
          <a:p>
            <a:r>
              <a:rPr lang="en-US" sz="1200" dirty="0">
                <a:solidFill>
                  <a:schemeClr val="bg1"/>
                </a:solidFill>
                <a:latin typeface="Anton" panose="020B0604020202020204" charset="0"/>
              </a:rPr>
              <a:t>          belonging to different genders or age groups. </a:t>
            </a:r>
          </a:p>
          <a:p>
            <a:endParaRPr lang="en-US" sz="1200" dirty="0">
              <a:solidFill>
                <a:schemeClr val="bg1"/>
              </a:solidFill>
              <a:latin typeface="Anton" panose="020B0604020202020204" charset="0"/>
            </a:endParaRPr>
          </a:p>
        </p:txBody>
      </p:sp>
      <p:sp>
        <p:nvSpPr>
          <p:cNvPr id="6" name="Oval 5">
            <a:extLst>
              <a:ext uri="{FF2B5EF4-FFF2-40B4-BE49-F238E27FC236}">
                <a16:creationId xmlns:a16="http://schemas.microsoft.com/office/drawing/2014/main" id="{02D6A4CA-C7B2-4104-B825-D08AE8C59DEE}"/>
              </a:ext>
            </a:extLst>
          </p:cNvPr>
          <p:cNvSpPr/>
          <p:nvPr/>
        </p:nvSpPr>
        <p:spPr>
          <a:xfrm>
            <a:off x="6931742" y="2300749"/>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B3E0A43B-3EB1-4450-97B9-B0B7C3D76047}"/>
              </a:ext>
            </a:extLst>
          </p:cNvPr>
          <p:cNvSpPr/>
          <p:nvPr/>
        </p:nvSpPr>
        <p:spPr>
          <a:xfrm>
            <a:off x="8148840" y="2300749"/>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AEF0A7A5-FF84-48BB-8724-23601B5AEE00}"/>
              </a:ext>
            </a:extLst>
          </p:cNvPr>
          <p:cNvSpPr/>
          <p:nvPr/>
        </p:nvSpPr>
        <p:spPr>
          <a:xfrm>
            <a:off x="7770298" y="3286433"/>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4251FDA5-6799-42A7-89E8-CF53257B2E7B}"/>
              </a:ext>
            </a:extLst>
          </p:cNvPr>
          <p:cNvSpPr/>
          <p:nvPr/>
        </p:nvSpPr>
        <p:spPr>
          <a:xfrm>
            <a:off x="6513345" y="3652685"/>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8199403E-0727-40C8-B541-92728C2F0971}"/>
              </a:ext>
            </a:extLst>
          </p:cNvPr>
          <p:cNvSpPr/>
          <p:nvPr/>
        </p:nvSpPr>
        <p:spPr>
          <a:xfrm>
            <a:off x="6513345" y="4439265"/>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94B317A8-9445-4741-9153-F425F8A4D36B}"/>
              </a:ext>
            </a:extLst>
          </p:cNvPr>
          <p:cNvSpPr/>
          <p:nvPr/>
        </p:nvSpPr>
        <p:spPr>
          <a:xfrm>
            <a:off x="6076335" y="3492910"/>
            <a:ext cx="272846" cy="124484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9BE6FFA0-B635-459E-A2D5-DC2C3BEDFB13}"/>
              </a:ext>
            </a:extLst>
          </p:cNvPr>
          <p:cNvSpPr/>
          <p:nvPr/>
        </p:nvSpPr>
        <p:spPr>
          <a:xfrm>
            <a:off x="6487535" y="2511083"/>
            <a:ext cx="272846" cy="1419362"/>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4A6B13B2-CA77-48C5-96C9-10312D20EC8E}"/>
              </a:ext>
            </a:extLst>
          </p:cNvPr>
          <p:cNvSpPr/>
          <p:nvPr/>
        </p:nvSpPr>
        <p:spPr>
          <a:xfrm>
            <a:off x="6905932" y="2233323"/>
            <a:ext cx="272846" cy="1697122"/>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574F2DB7-F0DA-4FCB-B0E1-562F0DCF36DC}"/>
              </a:ext>
            </a:extLst>
          </p:cNvPr>
          <p:cNvSpPr/>
          <p:nvPr/>
        </p:nvSpPr>
        <p:spPr>
          <a:xfrm>
            <a:off x="7744845" y="2507226"/>
            <a:ext cx="272846" cy="1423219"/>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13B0E079-EA72-4AF7-94AB-3C1434612B94}"/>
              </a:ext>
            </a:extLst>
          </p:cNvPr>
          <p:cNvSpPr/>
          <p:nvPr/>
        </p:nvSpPr>
        <p:spPr>
          <a:xfrm>
            <a:off x="8148840" y="2233323"/>
            <a:ext cx="272846" cy="1423219"/>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5CA35365-90F2-4761-A9D9-9BD80627D75F}"/>
              </a:ext>
            </a:extLst>
          </p:cNvPr>
          <p:cNvSpPr/>
          <p:nvPr/>
        </p:nvSpPr>
        <p:spPr>
          <a:xfrm>
            <a:off x="7334179" y="3479220"/>
            <a:ext cx="272846" cy="379942"/>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994ED4FA-1761-4A7F-94EE-DBD2EBCF1A12}"/>
              </a:ext>
            </a:extLst>
          </p:cNvPr>
          <p:cNvSpPr/>
          <p:nvPr/>
        </p:nvSpPr>
        <p:spPr>
          <a:xfrm>
            <a:off x="6905932" y="2300749"/>
            <a:ext cx="1515754" cy="206477"/>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DC04E01E-7FA9-4B5D-AEA6-3F89499F379E}"/>
              </a:ext>
            </a:extLst>
          </p:cNvPr>
          <p:cNvSpPr/>
          <p:nvPr/>
        </p:nvSpPr>
        <p:spPr>
          <a:xfrm>
            <a:off x="7744845" y="2507226"/>
            <a:ext cx="676841" cy="206477"/>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2C0634F3-CFF1-4780-8AD5-B2BEDFAB5E70}"/>
              </a:ext>
            </a:extLst>
          </p:cNvPr>
          <p:cNvSpPr/>
          <p:nvPr/>
        </p:nvSpPr>
        <p:spPr>
          <a:xfrm>
            <a:off x="6476127" y="3286433"/>
            <a:ext cx="1945559" cy="192787"/>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7F7563A4-C8FD-4827-9C8D-4196AD57AC8D}"/>
              </a:ext>
            </a:extLst>
          </p:cNvPr>
          <p:cNvSpPr/>
          <p:nvPr/>
        </p:nvSpPr>
        <p:spPr>
          <a:xfrm>
            <a:off x="6076336" y="4446109"/>
            <a:ext cx="2391886" cy="206477"/>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90601E81-024C-40FB-829A-3B2D2459E51D}"/>
              </a:ext>
            </a:extLst>
          </p:cNvPr>
          <p:cNvSpPr/>
          <p:nvPr/>
        </p:nvSpPr>
        <p:spPr>
          <a:xfrm>
            <a:off x="243347" y="2571750"/>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A18F00DD-795F-4F4D-B57E-010014686B40}"/>
              </a:ext>
            </a:extLst>
          </p:cNvPr>
          <p:cNvSpPr/>
          <p:nvPr/>
        </p:nvSpPr>
        <p:spPr>
          <a:xfrm>
            <a:off x="218578" y="3286462"/>
            <a:ext cx="272846" cy="57270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BCE3BCDE-0274-4A72-BB1D-16FD29E9E2D4}"/>
              </a:ext>
            </a:extLst>
          </p:cNvPr>
          <p:cNvSpPr/>
          <p:nvPr/>
        </p:nvSpPr>
        <p:spPr>
          <a:xfrm>
            <a:off x="104993" y="4165051"/>
            <a:ext cx="517843" cy="170974"/>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2669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55077-FA66-42D8-84E0-F6E61BF18ECA}"/>
              </a:ext>
            </a:extLst>
          </p:cNvPr>
          <p:cNvSpPr>
            <a:spLocks noGrp="1"/>
          </p:cNvSpPr>
          <p:nvPr>
            <p:ph type="title"/>
          </p:nvPr>
        </p:nvSpPr>
        <p:spPr/>
        <p:txBody>
          <a:bodyPr/>
          <a:lstStyle/>
          <a:p>
            <a:r>
              <a:rPr lang="en-CA" dirty="0"/>
              <a:t>TM195 Demographics</a:t>
            </a:r>
          </a:p>
        </p:txBody>
      </p:sp>
      <p:pic>
        <p:nvPicPr>
          <p:cNvPr id="4" name="Picture 3">
            <a:extLst>
              <a:ext uri="{FF2B5EF4-FFF2-40B4-BE49-F238E27FC236}">
                <a16:creationId xmlns:a16="http://schemas.microsoft.com/office/drawing/2014/main" id="{154F22F7-1976-45AC-B7AC-DC970AC8FDBA}"/>
              </a:ext>
            </a:extLst>
          </p:cNvPr>
          <p:cNvPicPr>
            <a:picLocks noChangeAspect="1"/>
          </p:cNvPicPr>
          <p:nvPr/>
        </p:nvPicPr>
        <p:blipFill>
          <a:blip r:embed="rId2"/>
          <a:srcRect/>
          <a:stretch/>
        </p:blipFill>
        <p:spPr>
          <a:xfrm>
            <a:off x="4266512" y="1072494"/>
            <a:ext cx="4493667" cy="3871902"/>
          </a:xfrm>
          <a:prstGeom prst="rect">
            <a:avLst/>
          </a:prstGeom>
        </p:spPr>
      </p:pic>
      <p:sp>
        <p:nvSpPr>
          <p:cNvPr id="5" name="Google Shape;366;p41">
            <a:extLst>
              <a:ext uri="{FF2B5EF4-FFF2-40B4-BE49-F238E27FC236}">
                <a16:creationId xmlns:a16="http://schemas.microsoft.com/office/drawing/2014/main" id="{8C1C7D23-B56E-45F2-9339-B69737D46018}"/>
              </a:ext>
            </a:extLst>
          </p:cNvPr>
          <p:cNvSpPr txBox="1">
            <a:spLocks/>
          </p:cNvSpPr>
          <p:nvPr/>
        </p:nvSpPr>
        <p:spPr>
          <a:xfrm>
            <a:off x="243347" y="978449"/>
            <a:ext cx="4008053" cy="32543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Anton" panose="020B0604020202020204" charset="0"/>
              </a:rPr>
              <a:t>The table to the right shows all Customers who purchased the TM195 product from the total sales sample (n = 180).  The table shows very few TM195s were sold to people with post-graduate education or with high incomes. </a:t>
            </a:r>
          </a:p>
          <a:p>
            <a:endParaRPr lang="en-US" sz="1200" dirty="0">
              <a:solidFill>
                <a:schemeClr val="bg1"/>
              </a:solidFill>
              <a:latin typeface="Anton" panose="020B0604020202020204" charset="0"/>
            </a:endParaRP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There is a relatively high number of Male, Gen Z</a:t>
            </a:r>
          </a:p>
          <a:p>
            <a:r>
              <a:rPr lang="en-US" sz="1200" dirty="0">
                <a:solidFill>
                  <a:schemeClr val="bg1"/>
                </a:solidFill>
                <a:latin typeface="Anton" panose="020B0604020202020204" charset="0"/>
              </a:rPr>
              <a:t>          customers with low incomes and high school</a:t>
            </a:r>
          </a:p>
          <a:p>
            <a:r>
              <a:rPr lang="en-US" sz="1200" dirty="0">
                <a:solidFill>
                  <a:schemeClr val="bg1"/>
                </a:solidFill>
                <a:latin typeface="Anton" panose="020B0604020202020204" charset="0"/>
              </a:rPr>
              <a:t>          education who purchased the TM195. Two other</a:t>
            </a:r>
          </a:p>
          <a:p>
            <a:r>
              <a:rPr lang="en-US" sz="1200" dirty="0">
                <a:solidFill>
                  <a:schemeClr val="bg1"/>
                </a:solidFill>
                <a:latin typeface="Anton" panose="020B0604020202020204" charset="0"/>
              </a:rPr>
              <a:t>          seemingly stand-alone groups include: Gen-Z, males, </a:t>
            </a:r>
          </a:p>
          <a:p>
            <a:r>
              <a:rPr lang="en-US" sz="1200" dirty="0">
                <a:solidFill>
                  <a:schemeClr val="bg1"/>
                </a:solidFill>
                <a:latin typeface="Anton" panose="020B0604020202020204" charset="0"/>
              </a:rPr>
              <a:t>          low income, college grads; and, Gen-Z, females, low</a:t>
            </a:r>
          </a:p>
          <a:p>
            <a:r>
              <a:rPr lang="en-US" sz="1200" dirty="0">
                <a:solidFill>
                  <a:schemeClr val="bg1"/>
                </a:solidFill>
                <a:latin typeface="Anton" panose="020B0604020202020204" charset="0"/>
              </a:rPr>
              <a:t>          income, some college.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There are a number of age groups that could be</a:t>
            </a:r>
          </a:p>
          <a:p>
            <a:r>
              <a:rPr lang="en-US" sz="1200" dirty="0">
                <a:solidFill>
                  <a:schemeClr val="bg1"/>
                </a:solidFill>
                <a:latin typeface="Anton" panose="020B0604020202020204" charset="0"/>
              </a:rPr>
              <a:t>          considered together: Gen Y, males and females, some</a:t>
            </a:r>
          </a:p>
          <a:p>
            <a:r>
              <a:rPr lang="en-US" sz="1200" dirty="0">
                <a:solidFill>
                  <a:schemeClr val="bg1"/>
                </a:solidFill>
                <a:latin typeface="Anton" panose="020B0604020202020204" charset="0"/>
              </a:rPr>
              <a:t>          college/college grads, medium to upper/middle</a:t>
            </a:r>
          </a:p>
          <a:p>
            <a:r>
              <a:rPr lang="en-US" sz="1200" dirty="0">
                <a:solidFill>
                  <a:schemeClr val="bg1"/>
                </a:solidFill>
                <a:latin typeface="Anton" panose="020B0604020202020204" charset="0"/>
              </a:rPr>
              <a:t>          income.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Two cross-generational groups appear to stand out:</a:t>
            </a:r>
          </a:p>
          <a:p>
            <a:r>
              <a:rPr lang="en-US" sz="1200" dirty="0">
                <a:solidFill>
                  <a:schemeClr val="bg1"/>
                </a:solidFill>
                <a:latin typeface="Anton" panose="020B0604020202020204" charset="0"/>
              </a:rPr>
              <a:t>          Upper/Middle income college grads, and medium</a:t>
            </a:r>
          </a:p>
          <a:p>
            <a:r>
              <a:rPr lang="en-US" sz="1200" dirty="0">
                <a:solidFill>
                  <a:schemeClr val="bg1"/>
                </a:solidFill>
                <a:latin typeface="Anton" panose="020B0604020202020204" charset="0"/>
              </a:rPr>
              <a:t>          -income individuals with some college education </a:t>
            </a:r>
          </a:p>
          <a:p>
            <a:endParaRPr lang="en-US" sz="1200" dirty="0">
              <a:solidFill>
                <a:schemeClr val="bg1"/>
              </a:solidFill>
              <a:latin typeface="Anton" panose="020B0604020202020204" charset="0"/>
            </a:endParaRPr>
          </a:p>
        </p:txBody>
      </p:sp>
      <p:sp>
        <p:nvSpPr>
          <p:cNvPr id="21" name="Oval 20">
            <a:extLst>
              <a:ext uri="{FF2B5EF4-FFF2-40B4-BE49-F238E27FC236}">
                <a16:creationId xmlns:a16="http://schemas.microsoft.com/office/drawing/2014/main" id="{90601E81-024C-40FB-829A-3B2D2459E51D}"/>
              </a:ext>
            </a:extLst>
          </p:cNvPr>
          <p:cNvSpPr/>
          <p:nvPr/>
        </p:nvSpPr>
        <p:spPr>
          <a:xfrm>
            <a:off x="363699" y="2571750"/>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A18F00DD-795F-4F4D-B57E-010014686B40}"/>
              </a:ext>
            </a:extLst>
          </p:cNvPr>
          <p:cNvSpPr/>
          <p:nvPr/>
        </p:nvSpPr>
        <p:spPr>
          <a:xfrm>
            <a:off x="337605" y="3476976"/>
            <a:ext cx="272846" cy="57270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BCE3BCDE-0274-4A72-BB1D-16FD29E9E2D4}"/>
              </a:ext>
            </a:extLst>
          </p:cNvPr>
          <p:cNvSpPr/>
          <p:nvPr/>
        </p:nvSpPr>
        <p:spPr>
          <a:xfrm>
            <a:off x="104777" y="4496673"/>
            <a:ext cx="517843" cy="170974"/>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EEC3A033-E318-4D5B-808E-FD8A8FEF9682}"/>
              </a:ext>
            </a:extLst>
          </p:cNvPr>
          <p:cNvSpPr/>
          <p:nvPr/>
        </p:nvSpPr>
        <p:spPr>
          <a:xfrm>
            <a:off x="8170512" y="2295902"/>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81BB2773-A11D-491C-B766-B277BDE01116}"/>
              </a:ext>
            </a:extLst>
          </p:cNvPr>
          <p:cNvSpPr/>
          <p:nvPr/>
        </p:nvSpPr>
        <p:spPr>
          <a:xfrm>
            <a:off x="6961144" y="1568622"/>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95991C4F-2F0A-4E2E-AAEA-5E05B4C63379}"/>
              </a:ext>
            </a:extLst>
          </p:cNvPr>
          <p:cNvSpPr/>
          <p:nvPr/>
        </p:nvSpPr>
        <p:spPr>
          <a:xfrm>
            <a:off x="6961144" y="3084819"/>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7F0B5F8D-EE43-4485-90D4-778EFDA92C86}"/>
              </a:ext>
            </a:extLst>
          </p:cNvPr>
          <p:cNvSpPr/>
          <p:nvPr/>
        </p:nvSpPr>
        <p:spPr>
          <a:xfrm>
            <a:off x="6513345" y="2491876"/>
            <a:ext cx="272846" cy="1357395"/>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9821EDEE-9050-4B55-BFD5-773D0F8524E5}"/>
              </a:ext>
            </a:extLst>
          </p:cNvPr>
          <p:cNvSpPr/>
          <p:nvPr/>
        </p:nvSpPr>
        <p:spPr>
          <a:xfrm>
            <a:off x="6079470" y="3430553"/>
            <a:ext cx="1973149" cy="268655"/>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13C28C42-246F-41D2-88C5-0DE63BF78B1A}"/>
              </a:ext>
            </a:extLst>
          </p:cNvPr>
          <p:cNvSpPr/>
          <p:nvPr/>
        </p:nvSpPr>
        <p:spPr>
          <a:xfrm>
            <a:off x="6418589" y="2491820"/>
            <a:ext cx="1973149" cy="268655"/>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6EC31F48-D9E9-4023-8A99-E5C9434BF796}"/>
              </a:ext>
            </a:extLst>
          </p:cNvPr>
          <p:cNvSpPr/>
          <p:nvPr/>
        </p:nvSpPr>
        <p:spPr>
          <a:xfrm>
            <a:off x="8133553" y="2295903"/>
            <a:ext cx="272846" cy="1236308"/>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EA26DED7-BE17-40AC-9294-5AFFB2C0D570}"/>
              </a:ext>
            </a:extLst>
          </p:cNvPr>
          <p:cNvSpPr/>
          <p:nvPr/>
        </p:nvSpPr>
        <p:spPr>
          <a:xfrm>
            <a:off x="7730827" y="2464561"/>
            <a:ext cx="272846" cy="138471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E7A16519-DBA1-4928-84F9-E502FB1EACB4}"/>
              </a:ext>
            </a:extLst>
          </p:cNvPr>
          <p:cNvSpPr/>
          <p:nvPr/>
        </p:nvSpPr>
        <p:spPr>
          <a:xfrm>
            <a:off x="6929621" y="2295903"/>
            <a:ext cx="272846" cy="1236308"/>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96821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4F22F7-1976-45AC-B7AC-DC970AC8FDBA}"/>
              </a:ext>
            </a:extLst>
          </p:cNvPr>
          <p:cNvPicPr>
            <a:picLocks noChangeAspect="1"/>
          </p:cNvPicPr>
          <p:nvPr/>
        </p:nvPicPr>
        <p:blipFill>
          <a:blip r:embed="rId2"/>
          <a:srcRect/>
          <a:stretch/>
        </p:blipFill>
        <p:spPr>
          <a:xfrm>
            <a:off x="4266512" y="1130536"/>
            <a:ext cx="4493667" cy="3755817"/>
          </a:xfrm>
          <a:prstGeom prst="rect">
            <a:avLst/>
          </a:prstGeom>
        </p:spPr>
      </p:pic>
      <p:sp>
        <p:nvSpPr>
          <p:cNvPr id="2" name="Title 1">
            <a:extLst>
              <a:ext uri="{FF2B5EF4-FFF2-40B4-BE49-F238E27FC236}">
                <a16:creationId xmlns:a16="http://schemas.microsoft.com/office/drawing/2014/main" id="{45B55077-FA66-42D8-84E0-F6E61BF18ECA}"/>
              </a:ext>
            </a:extLst>
          </p:cNvPr>
          <p:cNvSpPr>
            <a:spLocks noGrp="1"/>
          </p:cNvSpPr>
          <p:nvPr>
            <p:ph type="title"/>
          </p:nvPr>
        </p:nvSpPr>
        <p:spPr/>
        <p:txBody>
          <a:bodyPr/>
          <a:lstStyle/>
          <a:p>
            <a:r>
              <a:rPr lang="en-CA" dirty="0"/>
              <a:t>TM498 Demographics</a:t>
            </a:r>
          </a:p>
        </p:txBody>
      </p:sp>
      <p:sp>
        <p:nvSpPr>
          <p:cNvPr id="5" name="Google Shape;366;p41">
            <a:extLst>
              <a:ext uri="{FF2B5EF4-FFF2-40B4-BE49-F238E27FC236}">
                <a16:creationId xmlns:a16="http://schemas.microsoft.com/office/drawing/2014/main" id="{8C1C7D23-B56E-45F2-9339-B69737D46018}"/>
              </a:ext>
            </a:extLst>
          </p:cNvPr>
          <p:cNvSpPr txBox="1">
            <a:spLocks/>
          </p:cNvSpPr>
          <p:nvPr/>
        </p:nvSpPr>
        <p:spPr>
          <a:xfrm>
            <a:off x="243347" y="978449"/>
            <a:ext cx="4008053" cy="32543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Anton" panose="020B0604020202020204" charset="0"/>
              </a:rPr>
              <a:t>The table to the left shows all Customers (178) grouped by sex (M = male, F = Female) and Age (Gen Z = 18-25, Gen Y = 26-40, Gen X = 41-50). They customers are broken into groups based on Education and Income.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The purpose of this table is to identify trends based on age, sex, education and income.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There does not appear to be a stand-alone group within</a:t>
            </a:r>
          </a:p>
          <a:p>
            <a:r>
              <a:rPr lang="en-US" sz="1200" dirty="0">
                <a:solidFill>
                  <a:schemeClr val="bg1"/>
                </a:solidFill>
                <a:latin typeface="Anton" panose="020B0604020202020204" charset="0"/>
              </a:rPr>
              <a:t>          this data table. Data points of 3 or greater are adjacent</a:t>
            </a:r>
          </a:p>
          <a:p>
            <a:r>
              <a:rPr lang="en-US" sz="1200" dirty="0">
                <a:solidFill>
                  <a:schemeClr val="bg1"/>
                </a:solidFill>
                <a:latin typeface="Anton" panose="020B0604020202020204" charset="0"/>
              </a:rPr>
              <a:t>          to other data points and can be grouped.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Male Gen </a:t>
            </a:r>
            <a:r>
              <a:rPr lang="en-US" sz="1200" dirty="0" err="1">
                <a:solidFill>
                  <a:schemeClr val="bg1"/>
                </a:solidFill>
                <a:latin typeface="Anton" panose="020B0604020202020204" charset="0"/>
              </a:rPr>
              <a:t>Yers</a:t>
            </a:r>
            <a:r>
              <a:rPr lang="en-US" sz="1200" dirty="0">
                <a:solidFill>
                  <a:schemeClr val="bg1"/>
                </a:solidFill>
                <a:latin typeface="Anton" panose="020B0604020202020204" charset="0"/>
              </a:rPr>
              <a:t> can be grouped by college grads; Male</a:t>
            </a:r>
          </a:p>
          <a:p>
            <a:r>
              <a:rPr lang="en-US" sz="1200" dirty="0">
                <a:solidFill>
                  <a:schemeClr val="bg1"/>
                </a:solidFill>
                <a:latin typeface="Anton" panose="020B0604020202020204" charset="0"/>
              </a:rPr>
              <a:t>          Gen </a:t>
            </a:r>
            <a:r>
              <a:rPr lang="en-US" sz="1200" dirty="0" err="1">
                <a:solidFill>
                  <a:schemeClr val="bg1"/>
                </a:solidFill>
                <a:latin typeface="Anton" panose="020B0604020202020204" charset="0"/>
              </a:rPr>
              <a:t>Zers</a:t>
            </a:r>
            <a:r>
              <a:rPr lang="en-US" sz="1200" dirty="0">
                <a:solidFill>
                  <a:schemeClr val="bg1"/>
                </a:solidFill>
                <a:latin typeface="Anton" panose="020B0604020202020204" charset="0"/>
              </a:rPr>
              <a:t> can be grouped by some college education</a:t>
            </a:r>
          </a:p>
          <a:p>
            <a:r>
              <a:rPr lang="en-US" sz="1200" dirty="0">
                <a:solidFill>
                  <a:schemeClr val="bg1"/>
                </a:solidFill>
                <a:latin typeface="Anton" panose="020B0604020202020204" charset="0"/>
              </a:rPr>
              <a:t>          and college grads, respectively. Gen Y, females can be</a:t>
            </a:r>
          </a:p>
          <a:p>
            <a:r>
              <a:rPr lang="en-US" sz="1200" dirty="0">
                <a:solidFill>
                  <a:schemeClr val="bg1"/>
                </a:solidFill>
                <a:latin typeface="Anton" panose="020B0604020202020204" charset="0"/>
              </a:rPr>
              <a:t>          grouped by college grads and Gen Z, females can be</a:t>
            </a:r>
          </a:p>
          <a:p>
            <a:r>
              <a:rPr lang="en-US" sz="1200" dirty="0">
                <a:solidFill>
                  <a:schemeClr val="bg1"/>
                </a:solidFill>
                <a:latin typeface="Anton" panose="020B0604020202020204" charset="0"/>
              </a:rPr>
              <a:t>          grouped by some college education.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Gen Z and Gen Y, college grads, can be grouped together</a:t>
            </a:r>
          </a:p>
          <a:p>
            <a:r>
              <a:rPr lang="en-US" sz="1200" dirty="0">
                <a:solidFill>
                  <a:schemeClr val="bg1"/>
                </a:solidFill>
                <a:latin typeface="Anton" panose="020B0604020202020204" charset="0"/>
              </a:rPr>
              <a:t>          regardless of gender. So too can Gen Z and Gen Y,</a:t>
            </a:r>
          </a:p>
          <a:p>
            <a:r>
              <a:rPr lang="en-US" sz="1200" dirty="0">
                <a:solidFill>
                  <a:schemeClr val="bg1"/>
                </a:solidFill>
                <a:latin typeface="Anton" panose="020B0604020202020204" charset="0"/>
              </a:rPr>
              <a:t>          medium and low-income individuals who have some</a:t>
            </a:r>
          </a:p>
          <a:p>
            <a:r>
              <a:rPr lang="en-US" sz="1200" dirty="0">
                <a:solidFill>
                  <a:schemeClr val="bg1"/>
                </a:solidFill>
                <a:latin typeface="Anton" panose="020B0604020202020204" charset="0"/>
              </a:rPr>
              <a:t>          college education. </a:t>
            </a:r>
          </a:p>
          <a:p>
            <a:endParaRPr lang="en-US" sz="1200" dirty="0">
              <a:solidFill>
                <a:schemeClr val="bg1"/>
              </a:solidFill>
              <a:latin typeface="Anton" panose="020B0604020202020204" charset="0"/>
            </a:endParaRPr>
          </a:p>
        </p:txBody>
      </p:sp>
      <p:sp>
        <p:nvSpPr>
          <p:cNvPr id="21" name="Oval 20">
            <a:extLst>
              <a:ext uri="{FF2B5EF4-FFF2-40B4-BE49-F238E27FC236}">
                <a16:creationId xmlns:a16="http://schemas.microsoft.com/office/drawing/2014/main" id="{90601E81-024C-40FB-829A-3B2D2459E51D}"/>
              </a:ext>
            </a:extLst>
          </p:cNvPr>
          <p:cNvSpPr/>
          <p:nvPr/>
        </p:nvSpPr>
        <p:spPr>
          <a:xfrm>
            <a:off x="311715" y="2571750"/>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A18F00DD-795F-4F4D-B57E-010014686B40}"/>
              </a:ext>
            </a:extLst>
          </p:cNvPr>
          <p:cNvSpPr/>
          <p:nvPr/>
        </p:nvSpPr>
        <p:spPr>
          <a:xfrm>
            <a:off x="260095" y="3386488"/>
            <a:ext cx="272846" cy="57270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BCE3BCDE-0274-4A72-BB1D-16FD29E9E2D4}"/>
              </a:ext>
            </a:extLst>
          </p:cNvPr>
          <p:cNvSpPr/>
          <p:nvPr/>
        </p:nvSpPr>
        <p:spPr>
          <a:xfrm>
            <a:off x="124899" y="4430522"/>
            <a:ext cx="517843" cy="170974"/>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00FC8E6C-63BF-4172-8A75-C73A364CDDC6}"/>
              </a:ext>
            </a:extLst>
          </p:cNvPr>
          <p:cNvSpPr/>
          <p:nvPr/>
        </p:nvSpPr>
        <p:spPr>
          <a:xfrm>
            <a:off x="8085708" y="2354896"/>
            <a:ext cx="272846" cy="42030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103940B1-EFBA-4104-AF2D-A05FEB4F8969}"/>
              </a:ext>
            </a:extLst>
          </p:cNvPr>
          <p:cNvSpPr/>
          <p:nvPr/>
        </p:nvSpPr>
        <p:spPr>
          <a:xfrm>
            <a:off x="6888631" y="2354896"/>
            <a:ext cx="272846" cy="42030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F2D95B6C-D8FE-4862-8C53-87C2E85DA156}"/>
              </a:ext>
            </a:extLst>
          </p:cNvPr>
          <p:cNvSpPr/>
          <p:nvPr/>
        </p:nvSpPr>
        <p:spPr>
          <a:xfrm>
            <a:off x="7702250" y="3245860"/>
            <a:ext cx="272846" cy="57270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CD6C5D9C-92EF-476A-9A69-C2445CEB7124}"/>
              </a:ext>
            </a:extLst>
          </p:cNvPr>
          <p:cNvSpPr/>
          <p:nvPr/>
        </p:nvSpPr>
        <p:spPr>
          <a:xfrm>
            <a:off x="6448637" y="3303639"/>
            <a:ext cx="272846" cy="57270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5F64BE63-5E40-40D2-9AC1-84A0A0F89823}"/>
              </a:ext>
            </a:extLst>
          </p:cNvPr>
          <p:cNvSpPr/>
          <p:nvPr/>
        </p:nvSpPr>
        <p:spPr>
          <a:xfrm>
            <a:off x="6886591" y="3100138"/>
            <a:ext cx="272846" cy="57270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FA09C827-651E-400C-8BB4-99C19ED6B341}"/>
              </a:ext>
            </a:extLst>
          </p:cNvPr>
          <p:cNvSpPr/>
          <p:nvPr/>
        </p:nvSpPr>
        <p:spPr>
          <a:xfrm>
            <a:off x="6307540" y="3173457"/>
            <a:ext cx="1903246" cy="702882"/>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BB2EEDFB-7400-4918-A4DE-4802ADD2D979}"/>
              </a:ext>
            </a:extLst>
          </p:cNvPr>
          <p:cNvSpPr/>
          <p:nvPr/>
        </p:nvSpPr>
        <p:spPr>
          <a:xfrm>
            <a:off x="6448637" y="2338779"/>
            <a:ext cx="2185682" cy="382368"/>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36043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366;p41">
            <a:extLst>
              <a:ext uri="{FF2B5EF4-FFF2-40B4-BE49-F238E27FC236}">
                <a16:creationId xmlns:a16="http://schemas.microsoft.com/office/drawing/2014/main" id="{8C1C7D23-B56E-45F2-9339-B69737D46018}"/>
              </a:ext>
            </a:extLst>
          </p:cNvPr>
          <p:cNvSpPr txBox="1">
            <a:spLocks/>
          </p:cNvSpPr>
          <p:nvPr/>
        </p:nvSpPr>
        <p:spPr>
          <a:xfrm>
            <a:off x="243347" y="978449"/>
            <a:ext cx="4008053" cy="32543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bg1"/>
                </a:solidFill>
                <a:latin typeface="Anton" panose="020B0604020202020204" charset="0"/>
              </a:rPr>
              <a:t>The table to the left shows all Customers who purchased the TM798 from the total sales sample (n = 180).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There is a relatively high number of Male, Gen Y</a:t>
            </a:r>
          </a:p>
          <a:p>
            <a:r>
              <a:rPr lang="en-US" sz="1200" dirty="0">
                <a:solidFill>
                  <a:schemeClr val="bg1"/>
                </a:solidFill>
                <a:latin typeface="Anton" panose="020B0604020202020204" charset="0"/>
              </a:rPr>
              <a:t>          customers with high incomes and college degrees who</a:t>
            </a:r>
          </a:p>
          <a:p>
            <a:r>
              <a:rPr lang="en-US" sz="1200" dirty="0">
                <a:solidFill>
                  <a:schemeClr val="bg1"/>
                </a:solidFill>
                <a:latin typeface="Anton" panose="020B0604020202020204" charset="0"/>
              </a:rPr>
              <a:t>          purchased the TM798</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Male, Gen Z customers with college or post-graduate</a:t>
            </a:r>
          </a:p>
          <a:p>
            <a:r>
              <a:rPr lang="en-US" sz="1200" dirty="0">
                <a:solidFill>
                  <a:schemeClr val="bg1"/>
                </a:solidFill>
                <a:latin typeface="Anton" panose="020B0604020202020204" charset="0"/>
              </a:rPr>
              <a:t>          degrees tend to purchase the TM798 as well.  As do</a:t>
            </a:r>
          </a:p>
          <a:p>
            <a:r>
              <a:rPr lang="en-US" sz="1200" dirty="0">
                <a:solidFill>
                  <a:schemeClr val="bg1"/>
                </a:solidFill>
                <a:latin typeface="Anton" panose="020B0604020202020204" charset="0"/>
              </a:rPr>
              <a:t>          Female, Gen Z customers with post-grad degrees. </a:t>
            </a:r>
          </a:p>
          <a:p>
            <a:endParaRPr lang="en-US" sz="1200" dirty="0">
              <a:solidFill>
                <a:schemeClr val="bg1"/>
              </a:solidFill>
              <a:latin typeface="Anton" panose="020B0604020202020204" charset="0"/>
            </a:endParaRPr>
          </a:p>
          <a:p>
            <a:r>
              <a:rPr lang="en-US" sz="1200" dirty="0">
                <a:solidFill>
                  <a:schemeClr val="bg1"/>
                </a:solidFill>
                <a:latin typeface="Anton" panose="020B0604020202020204" charset="0"/>
              </a:rPr>
              <a:t>          In general, post-graduates with high incomes tend to</a:t>
            </a:r>
          </a:p>
          <a:p>
            <a:r>
              <a:rPr lang="en-US" sz="1200" dirty="0">
                <a:solidFill>
                  <a:schemeClr val="bg1"/>
                </a:solidFill>
                <a:latin typeface="Anton" panose="020B0604020202020204" charset="0"/>
              </a:rPr>
              <a:t>          purchase the TM798, with the only exception Female,</a:t>
            </a:r>
          </a:p>
          <a:p>
            <a:r>
              <a:rPr lang="en-US" sz="1200" dirty="0">
                <a:solidFill>
                  <a:schemeClr val="bg1"/>
                </a:solidFill>
                <a:latin typeface="Anton" panose="020B0604020202020204" charset="0"/>
              </a:rPr>
              <a:t>          Gen Xers with post-grad degrees. </a:t>
            </a:r>
          </a:p>
          <a:p>
            <a:endParaRPr lang="en-US" sz="1200" dirty="0">
              <a:solidFill>
                <a:schemeClr val="bg1"/>
              </a:solidFill>
              <a:latin typeface="Anton" panose="020B0604020202020204" charset="0"/>
            </a:endParaRPr>
          </a:p>
        </p:txBody>
      </p:sp>
      <p:sp>
        <p:nvSpPr>
          <p:cNvPr id="2" name="Title 1">
            <a:extLst>
              <a:ext uri="{FF2B5EF4-FFF2-40B4-BE49-F238E27FC236}">
                <a16:creationId xmlns:a16="http://schemas.microsoft.com/office/drawing/2014/main" id="{45B55077-FA66-42D8-84E0-F6E61BF18ECA}"/>
              </a:ext>
            </a:extLst>
          </p:cNvPr>
          <p:cNvSpPr>
            <a:spLocks noGrp="1"/>
          </p:cNvSpPr>
          <p:nvPr>
            <p:ph type="title"/>
          </p:nvPr>
        </p:nvSpPr>
        <p:spPr/>
        <p:txBody>
          <a:bodyPr/>
          <a:lstStyle/>
          <a:p>
            <a:r>
              <a:rPr lang="en-CA" dirty="0"/>
              <a:t>TM798 Demographics</a:t>
            </a:r>
          </a:p>
        </p:txBody>
      </p:sp>
      <p:pic>
        <p:nvPicPr>
          <p:cNvPr id="4" name="Picture 3">
            <a:extLst>
              <a:ext uri="{FF2B5EF4-FFF2-40B4-BE49-F238E27FC236}">
                <a16:creationId xmlns:a16="http://schemas.microsoft.com/office/drawing/2014/main" id="{154F22F7-1976-45AC-B7AC-DC970AC8FDBA}"/>
              </a:ext>
            </a:extLst>
          </p:cNvPr>
          <p:cNvPicPr>
            <a:picLocks noChangeAspect="1"/>
          </p:cNvPicPr>
          <p:nvPr/>
        </p:nvPicPr>
        <p:blipFill>
          <a:blip r:embed="rId2"/>
          <a:srcRect/>
          <a:stretch/>
        </p:blipFill>
        <p:spPr>
          <a:xfrm>
            <a:off x="4275871" y="1072494"/>
            <a:ext cx="4474948" cy="3871902"/>
          </a:xfrm>
          <a:prstGeom prst="rect">
            <a:avLst/>
          </a:prstGeom>
        </p:spPr>
      </p:pic>
      <p:sp>
        <p:nvSpPr>
          <p:cNvPr id="21" name="Oval 20">
            <a:extLst>
              <a:ext uri="{FF2B5EF4-FFF2-40B4-BE49-F238E27FC236}">
                <a16:creationId xmlns:a16="http://schemas.microsoft.com/office/drawing/2014/main" id="{90601E81-024C-40FB-829A-3B2D2459E51D}"/>
              </a:ext>
            </a:extLst>
          </p:cNvPr>
          <p:cNvSpPr/>
          <p:nvPr/>
        </p:nvSpPr>
        <p:spPr>
          <a:xfrm>
            <a:off x="282567" y="1718634"/>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A18F00DD-795F-4F4D-B57E-010014686B40}"/>
              </a:ext>
            </a:extLst>
          </p:cNvPr>
          <p:cNvSpPr/>
          <p:nvPr/>
        </p:nvSpPr>
        <p:spPr>
          <a:xfrm>
            <a:off x="260459" y="2319267"/>
            <a:ext cx="272846" cy="57270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dirty="0"/>
          </a:p>
        </p:txBody>
      </p:sp>
      <p:sp>
        <p:nvSpPr>
          <p:cNvPr id="23" name="Oval 22">
            <a:extLst>
              <a:ext uri="{FF2B5EF4-FFF2-40B4-BE49-F238E27FC236}">
                <a16:creationId xmlns:a16="http://schemas.microsoft.com/office/drawing/2014/main" id="{BCE3BCDE-0274-4A72-BB1D-16FD29E9E2D4}"/>
              </a:ext>
            </a:extLst>
          </p:cNvPr>
          <p:cNvSpPr/>
          <p:nvPr/>
        </p:nvSpPr>
        <p:spPr>
          <a:xfrm>
            <a:off x="67082" y="3180442"/>
            <a:ext cx="517843" cy="170974"/>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42615F50-1067-4705-A13E-8C3B5877599F}"/>
              </a:ext>
            </a:extLst>
          </p:cNvPr>
          <p:cNvSpPr/>
          <p:nvPr/>
        </p:nvSpPr>
        <p:spPr>
          <a:xfrm>
            <a:off x="6913211" y="3227409"/>
            <a:ext cx="272846" cy="621920"/>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dirty="0"/>
          </a:p>
        </p:txBody>
      </p:sp>
      <p:sp>
        <p:nvSpPr>
          <p:cNvPr id="9" name="Oval 8">
            <a:extLst>
              <a:ext uri="{FF2B5EF4-FFF2-40B4-BE49-F238E27FC236}">
                <a16:creationId xmlns:a16="http://schemas.microsoft.com/office/drawing/2014/main" id="{B859AE8C-86BA-4491-B3E9-ECDB16271281}"/>
              </a:ext>
            </a:extLst>
          </p:cNvPr>
          <p:cNvSpPr/>
          <p:nvPr/>
        </p:nvSpPr>
        <p:spPr>
          <a:xfrm>
            <a:off x="6513345" y="3642852"/>
            <a:ext cx="221226" cy="20647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BEEAA0E4-68A9-4BFF-8F0E-1A091A785999}"/>
              </a:ext>
            </a:extLst>
          </p:cNvPr>
          <p:cNvSpPr/>
          <p:nvPr/>
        </p:nvSpPr>
        <p:spPr>
          <a:xfrm>
            <a:off x="6106115" y="4398568"/>
            <a:ext cx="1079942" cy="206476"/>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CCCBB408-3280-4372-A005-8463F7F3A9A8}"/>
              </a:ext>
            </a:extLst>
          </p:cNvPr>
          <p:cNvSpPr/>
          <p:nvPr/>
        </p:nvSpPr>
        <p:spPr>
          <a:xfrm>
            <a:off x="7632290" y="4394712"/>
            <a:ext cx="819670" cy="206476"/>
          </a:xfrm>
          <a:prstGeom prst="ellipse">
            <a:avLst/>
          </a:prstGeom>
          <a:noFill/>
          <a:ln>
            <a:solidFill>
              <a:srgbClr val="36363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86D56726-0B9E-4029-8CC1-22965E73913B}"/>
              </a:ext>
            </a:extLst>
          </p:cNvPr>
          <p:cNvSpPr/>
          <p:nvPr/>
        </p:nvSpPr>
        <p:spPr>
          <a:xfrm>
            <a:off x="8149618" y="4165051"/>
            <a:ext cx="220092" cy="481933"/>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dirty="0"/>
          </a:p>
        </p:txBody>
      </p:sp>
      <p:sp>
        <p:nvSpPr>
          <p:cNvPr id="14" name="Oval 13">
            <a:extLst>
              <a:ext uri="{FF2B5EF4-FFF2-40B4-BE49-F238E27FC236}">
                <a16:creationId xmlns:a16="http://schemas.microsoft.com/office/drawing/2014/main" id="{229E082C-91E7-4AA1-B604-F861186C4E14}"/>
              </a:ext>
            </a:extLst>
          </p:cNvPr>
          <p:cNvSpPr/>
          <p:nvPr/>
        </p:nvSpPr>
        <p:spPr>
          <a:xfrm>
            <a:off x="6904717" y="4001729"/>
            <a:ext cx="272846" cy="621919"/>
          </a:xfrm>
          <a:prstGeom prst="ellipse">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819041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Identifying Key Variables</a:t>
            </a:r>
            <a:endParaRPr dirty="0"/>
          </a:p>
        </p:txBody>
      </p:sp>
      <p:sp>
        <p:nvSpPr>
          <p:cNvPr id="365" name="Google Shape;365;p41"/>
          <p:cNvSpPr txBox="1">
            <a:spLocks noGrp="1"/>
          </p:cNvSpPr>
          <p:nvPr>
            <p:ph type="title" idx="2"/>
          </p:nvPr>
        </p:nvSpPr>
        <p:spPr>
          <a:xfrm>
            <a:off x="477512" y="1209130"/>
            <a:ext cx="25146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Age</a:t>
            </a:r>
            <a:endParaRPr dirty="0"/>
          </a:p>
        </p:txBody>
      </p:sp>
      <p:pic>
        <p:nvPicPr>
          <p:cNvPr id="3" name="Picture 2">
            <a:extLst>
              <a:ext uri="{FF2B5EF4-FFF2-40B4-BE49-F238E27FC236}">
                <a16:creationId xmlns:a16="http://schemas.microsoft.com/office/drawing/2014/main" id="{53764DCF-3C2B-47E7-88BF-63AAA95C325D}"/>
              </a:ext>
            </a:extLst>
          </p:cNvPr>
          <p:cNvPicPr>
            <a:picLocks noChangeAspect="1"/>
          </p:cNvPicPr>
          <p:nvPr/>
        </p:nvPicPr>
        <p:blipFill>
          <a:blip r:embed="rId3"/>
          <a:srcRect/>
          <a:stretch/>
        </p:blipFill>
        <p:spPr>
          <a:xfrm>
            <a:off x="5184119" y="808704"/>
            <a:ext cx="3872011" cy="3929045"/>
          </a:xfrm>
          <a:prstGeom prst="rect">
            <a:avLst/>
          </a:prstGeom>
        </p:spPr>
      </p:pic>
      <p:sp>
        <p:nvSpPr>
          <p:cNvPr id="9" name="Subtitle 8">
            <a:extLst>
              <a:ext uri="{FF2B5EF4-FFF2-40B4-BE49-F238E27FC236}">
                <a16:creationId xmlns:a16="http://schemas.microsoft.com/office/drawing/2014/main" id="{711DA23F-96C8-4E46-855B-17205341C2ED}"/>
              </a:ext>
            </a:extLst>
          </p:cNvPr>
          <p:cNvSpPr>
            <a:spLocks noGrp="1"/>
          </p:cNvSpPr>
          <p:nvPr>
            <p:ph type="subTitle" idx="1"/>
          </p:nvPr>
        </p:nvSpPr>
        <p:spPr>
          <a:xfrm>
            <a:off x="-1" y="1696707"/>
            <a:ext cx="5184119" cy="1474196"/>
          </a:xfrm>
        </p:spPr>
        <p:txBody>
          <a:bodyPr/>
          <a:lstStyle/>
          <a:p>
            <a:pPr>
              <a:buFont typeface="Arial" panose="020B0604020202020204" pitchFamily="34" charset="0"/>
              <a:buChar char="•"/>
            </a:pPr>
            <a:r>
              <a:rPr lang="en-CA" sz="1400" dirty="0"/>
              <a:t>Age is only moderately correlated with income, and none of the 3 product types, however, age is one of the easiest identifiable characteristic of potential customers. </a:t>
            </a:r>
          </a:p>
        </p:txBody>
      </p:sp>
      <p:sp>
        <p:nvSpPr>
          <p:cNvPr id="21" name="Google Shape;365;p41">
            <a:extLst>
              <a:ext uri="{FF2B5EF4-FFF2-40B4-BE49-F238E27FC236}">
                <a16:creationId xmlns:a16="http://schemas.microsoft.com/office/drawing/2014/main" id="{F3AFA647-8473-4273-863D-FDF841FDCA39}"/>
              </a:ext>
            </a:extLst>
          </p:cNvPr>
          <p:cNvSpPr txBox="1">
            <a:spLocks/>
          </p:cNvSpPr>
          <p:nvPr/>
        </p:nvSpPr>
        <p:spPr>
          <a:xfrm>
            <a:off x="477512" y="2476231"/>
            <a:ext cx="25146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r>
              <a:rPr lang="en-CA" dirty="0"/>
              <a:t>Education</a:t>
            </a:r>
          </a:p>
        </p:txBody>
      </p:sp>
      <p:sp>
        <p:nvSpPr>
          <p:cNvPr id="22" name="Subtitle 8">
            <a:extLst>
              <a:ext uri="{FF2B5EF4-FFF2-40B4-BE49-F238E27FC236}">
                <a16:creationId xmlns:a16="http://schemas.microsoft.com/office/drawing/2014/main" id="{84F175E7-750A-4704-B4F6-5AD277A2AE87}"/>
              </a:ext>
            </a:extLst>
          </p:cNvPr>
          <p:cNvSpPr txBox="1">
            <a:spLocks/>
          </p:cNvSpPr>
          <p:nvPr/>
        </p:nvSpPr>
        <p:spPr>
          <a:xfrm>
            <a:off x="-2" y="2963808"/>
            <a:ext cx="5184119" cy="874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a:buFont typeface="Arial" panose="020B0604020202020204" pitchFamily="34" charset="0"/>
              <a:buChar char="•"/>
            </a:pPr>
            <a:r>
              <a:rPr lang="en-CA" sz="1400" dirty="0"/>
              <a:t>Education levels are positively correlated with Income and can help predict which brand of treadmill a particular customer is likely to purchase</a:t>
            </a:r>
            <a:r>
              <a:rPr lang="en-CA" dirty="0"/>
              <a:t>. </a:t>
            </a:r>
          </a:p>
        </p:txBody>
      </p:sp>
      <p:sp>
        <p:nvSpPr>
          <p:cNvPr id="23" name="Google Shape;365;p41">
            <a:extLst>
              <a:ext uri="{FF2B5EF4-FFF2-40B4-BE49-F238E27FC236}">
                <a16:creationId xmlns:a16="http://schemas.microsoft.com/office/drawing/2014/main" id="{ABACE9C4-0BB9-4A3F-90F7-0F8EA2B9CEB4}"/>
              </a:ext>
            </a:extLst>
          </p:cNvPr>
          <p:cNvSpPr txBox="1">
            <a:spLocks/>
          </p:cNvSpPr>
          <p:nvPr/>
        </p:nvSpPr>
        <p:spPr>
          <a:xfrm>
            <a:off x="477512" y="3563508"/>
            <a:ext cx="25146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r>
              <a:rPr lang="en-CA" dirty="0"/>
              <a:t>Income</a:t>
            </a:r>
          </a:p>
        </p:txBody>
      </p:sp>
      <p:sp>
        <p:nvSpPr>
          <p:cNvPr id="24" name="Subtitle 8">
            <a:extLst>
              <a:ext uri="{FF2B5EF4-FFF2-40B4-BE49-F238E27FC236}">
                <a16:creationId xmlns:a16="http://schemas.microsoft.com/office/drawing/2014/main" id="{10368960-2595-4CBA-8771-5C775FE63BBF}"/>
              </a:ext>
            </a:extLst>
          </p:cNvPr>
          <p:cNvSpPr txBox="1">
            <a:spLocks/>
          </p:cNvSpPr>
          <p:nvPr/>
        </p:nvSpPr>
        <p:spPr>
          <a:xfrm>
            <a:off x="-3" y="4059556"/>
            <a:ext cx="5184119" cy="874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a:buFont typeface="Arial" panose="020B0604020202020204" pitchFamily="34" charset="0"/>
              <a:buChar char="•"/>
            </a:pPr>
            <a:r>
              <a:rPr lang="en-CA" sz="1400" dirty="0"/>
              <a:t>Linked to both Age and Education, Income is one of the biggest indicators of which brand a customer is likely to select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grpSp>
        <p:nvGrpSpPr>
          <p:cNvPr id="844" name="Google Shape;844;p51"/>
          <p:cNvGrpSpPr/>
          <p:nvPr/>
        </p:nvGrpSpPr>
        <p:grpSpPr>
          <a:xfrm>
            <a:off x="5554075" y="0"/>
            <a:ext cx="3589924" cy="5143501"/>
            <a:chOff x="5554075" y="0"/>
            <a:chExt cx="3589924" cy="5143501"/>
          </a:xfrm>
        </p:grpSpPr>
        <p:pic>
          <p:nvPicPr>
            <p:cNvPr id="845" name="Google Shape;845;p51"/>
            <p:cNvPicPr preferRelativeResize="0"/>
            <p:nvPr/>
          </p:nvPicPr>
          <p:blipFill rotWithShape="1">
            <a:blip r:embed="rId3">
              <a:alphaModFix/>
            </a:blip>
            <a:srcRect l="20092" r="6496"/>
            <a:stretch/>
          </p:blipFill>
          <p:spPr>
            <a:xfrm>
              <a:off x="5554075" y="0"/>
              <a:ext cx="3589924" cy="5143501"/>
            </a:xfrm>
            <a:prstGeom prst="rect">
              <a:avLst/>
            </a:prstGeom>
            <a:noFill/>
            <a:ln>
              <a:noFill/>
            </a:ln>
          </p:spPr>
        </p:pic>
        <p:sp>
          <p:nvSpPr>
            <p:cNvPr id="846" name="Google Shape;846;p51"/>
            <p:cNvSpPr/>
            <p:nvPr/>
          </p:nvSpPr>
          <p:spPr>
            <a:xfrm>
              <a:off x="5554076" y="0"/>
              <a:ext cx="3589800" cy="5143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39;p38">
            <a:extLst>
              <a:ext uri="{FF2B5EF4-FFF2-40B4-BE49-F238E27FC236}">
                <a16:creationId xmlns:a16="http://schemas.microsoft.com/office/drawing/2014/main" id="{627EDBBE-32F9-4970-A438-2D7B675D8545}"/>
              </a:ext>
            </a:extLst>
          </p:cNvPr>
          <p:cNvSpPr txBox="1">
            <a:spLocks noGrp="1"/>
          </p:cNvSpPr>
          <p:nvPr>
            <p:ph type="title"/>
          </p:nvPr>
        </p:nvSpPr>
        <p:spPr>
          <a:xfrm>
            <a:off x="763525" y="1211488"/>
            <a:ext cx="329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Assumptions</a:t>
            </a:r>
            <a:endParaRPr dirty="0"/>
          </a:p>
        </p:txBody>
      </p:sp>
      <p:sp>
        <p:nvSpPr>
          <p:cNvPr id="10" name="Google Shape;338;p38">
            <a:extLst>
              <a:ext uri="{FF2B5EF4-FFF2-40B4-BE49-F238E27FC236}">
                <a16:creationId xmlns:a16="http://schemas.microsoft.com/office/drawing/2014/main" id="{E523F34F-B698-4304-BA2A-6D3D69754959}"/>
              </a:ext>
            </a:extLst>
          </p:cNvPr>
          <p:cNvSpPr txBox="1">
            <a:spLocks/>
          </p:cNvSpPr>
          <p:nvPr/>
        </p:nvSpPr>
        <p:spPr>
          <a:xfrm>
            <a:off x="815021" y="2571750"/>
            <a:ext cx="4664004" cy="2483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Clr>
                <a:schemeClr val="bg1"/>
              </a:buClr>
              <a:buFont typeface="Arial" panose="020B0604020202020204" pitchFamily="34" charset="0"/>
              <a:buChar char="•"/>
            </a:pPr>
            <a:r>
              <a:rPr lang="en-US" dirty="0">
                <a:solidFill>
                  <a:schemeClr val="bg1"/>
                </a:solidFill>
                <a:latin typeface="DM Sans" panose="020B0604020202020204" charset="0"/>
              </a:rPr>
              <a:t>First, it is assumed that the TM195 is the lower-end brand in terms of both quality and price, the TM498 is the medium-end, and the TM798 is the higher-end brand.  This means that the higher the brand number, the superior its features, durability and desirability, thus the higher price tag.</a:t>
            </a:r>
          </a:p>
          <a:p>
            <a:pPr marL="285750" indent="-285750">
              <a:spcAft>
                <a:spcPts val="1600"/>
              </a:spcAft>
              <a:buFont typeface="Arial" panose="020B0604020202020204" pitchFamily="34" charset="0"/>
              <a:buChar char="•"/>
            </a:pPr>
            <a:endParaRPr lang="en-US" sz="1600" dirty="0">
              <a:solidFill>
                <a:schemeClr val="bg1"/>
              </a:solidFill>
              <a:latin typeface="DM Sans" panose="020B0604020202020204" charset="0"/>
            </a:endParaRPr>
          </a:p>
        </p:txBody>
      </p:sp>
      <p:sp>
        <p:nvSpPr>
          <p:cNvPr id="7" name="Google Shape;367;p41">
            <a:extLst>
              <a:ext uri="{FF2B5EF4-FFF2-40B4-BE49-F238E27FC236}">
                <a16:creationId xmlns:a16="http://schemas.microsoft.com/office/drawing/2014/main" id="{F4A0181B-D520-4721-BFDA-E7C5F8E5368A}"/>
              </a:ext>
            </a:extLst>
          </p:cNvPr>
          <p:cNvSpPr txBox="1">
            <a:spLocks/>
          </p:cNvSpPr>
          <p:nvPr/>
        </p:nvSpPr>
        <p:spPr>
          <a:xfrm>
            <a:off x="815021" y="1784188"/>
            <a:ext cx="2946913" cy="59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600" dirty="0">
                <a:solidFill>
                  <a:schemeClr val="accent1"/>
                </a:solidFill>
                <a:latin typeface="Anton" panose="020B0604020202020204" charset="0"/>
              </a:rPr>
              <a:t>Assumption #1</a:t>
            </a:r>
          </a:p>
        </p:txBody>
      </p:sp>
    </p:spTree>
    <p:extLst>
      <p:ext uri="{BB962C8B-B14F-4D97-AF65-F5344CB8AC3E}">
        <p14:creationId xmlns:p14="http://schemas.microsoft.com/office/powerpoint/2010/main" val="356639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Identifying Key Variables</a:t>
            </a:r>
            <a:endParaRPr dirty="0"/>
          </a:p>
        </p:txBody>
      </p:sp>
      <p:sp>
        <p:nvSpPr>
          <p:cNvPr id="365" name="Google Shape;365;p41"/>
          <p:cNvSpPr txBox="1">
            <a:spLocks noGrp="1"/>
          </p:cNvSpPr>
          <p:nvPr>
            <p:ph type="title" idx="2"/>
          </p:nvPr>
        </p:nvSpPr>
        <p:spPr>
          <a:xfrm>
            <a:off x="477512" y="1209130"/>
            <a:ext cx="25146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Usage</a:t>
            </a:r>
            <a:endParaRPr dirty="0"/>
          </a:p>
        </p:txBody>
      </p:sp>
      <p:pic>
        <p:nvPicPr>
          <p:cNvPr id="3" name="Picture 2">
            <a:extLst>
              <a:ext uri="{FF2B5EF4-FFF2-40B4-BE49-F238E27FC236}">
                <a16:creationId xmlns:a16="http://schemas.microsoft.com/office/drawing/2014/main" id="{53764DCF-3C2B-47E7-88BF-63AAA95C325D}"/>
              </a:ext>
            </a:extLst>
          </p:cNvPr>
          <p:cNvPicPr>
            <a:picLocks noChangeAspect="1"/>
          </p:cNvPicPr>
          <p:nvPr/>
        </p:nvPicPr>
        <p:blipFill>
          <a:blip r:embed="rId3"/>
          <a:srcRect/>
          <a:stretch/>
        </p:blipFill>
        <p:spPr>
          <a:xfrm>
            <a:off x="5184119" y="808704"/>
            <a:ext cx="3872011" cy="3929045"/>
          </a:xfrm>
          <a:prstGeom prst="rect">
            <a:avLst/>
          </a:prstGeom>
        </p:spPr>
      </p:pic>
      <p:sp>
        <p:nvSpPr>
          <p:cNvPr id="9" name="Subtitle 8">
            <a:extLst>
              <a:ext uri="{FF2B5EF4-FFF2-40B4-BE49-F238E27FC236}">
                <a16:creationId xmlns:a16="http://schemas.microsoft.com/office/drawing/2014/main" id="{711DA23F-96C8-4E46-855B-17205341C2ED}"/>
              </a:ext>
            </a:extLst>
          </p:cNvPr>
          <p:cNvSpPr>
            <a:spLocks noGrp="1"/>
          </p:cNvSpPr>
          <p:nvPr>
            <p:ph type="subTitle" idx="1"/>
          </p:nvPr>
        </p:nvSpPr>
        <p:spPr>
          <a:xfrm>
            <a:off x="-1" y="1696707"/>
            <a:ext cx="5184119" cy="1474196"/>
          </a:xfrm>
        </p:spPr>
        <p:txBody>
          <a:bodyPr/>
          <a:lstStyle/>
          <a:p>
            <a:pPr>
              <a:buFont typeface="Arial" panose="020B0604020202020204" pitchFamily="34" charset="0"/>
              <a:buChar char="•"/>
            </a:pPr>
            <a:r>
              <a:rPr lang="en-CA" sz="1400" dirty="0"/>
              <a:t>Usage is a great indicator of brand preference: </a:t>
            </a:r>
          </a:p>
          <a:p>
            <a:pPr>
              <a:buFont typeface="Arial" panose="020B0604020202020204" pitchFamily="34" charset="0"/>
              <a:buChar char="•"/>
            </a:pPr>
            <a:r>
              <a:rPr lang="en-CA" sz="1400" dirty="0"/>
              <a:t>as usage goes up, customers are more willing </a:t>
            </a:r>
          </a:p>
          <a:p>
            <a:pPr>
              <a:buFont typeface="Arial" panose="020B0604020202020204" pitchFamily="34" charset="0"/>
              <a:buChar char="•"/>
            </a:pPr>
            <a:r>
              <a:rPr lang="en-CA" sz="1400" dirty="0"/>
              <a:t>to invest in the higher quality machines.  </a:t>
            </a:r>
          </a:p>
        </p:txBody>
      </p:sp>
      <p:sp>
        <p:nvSpPr>
          <p:cNvPr id="21" name="Google Shape;365;p41">
            <a:extLst>
              <a:ext uri="{FF2B5EF4-FFF2-40B4-BE49-F238E27FC236}">
                <a16:creationId xmlns:a16="http://schemas.microsoft.com/office/drawing/2014/main" id="{F3AFA647-8473-4273-863D-FDF841FDCA39}"/>
              </a:ext>
            </a:extLst>
          </p:cNvPr>
          <p:cNvSpPr txBox="1">
            <a:spLocks/>
          </p:cNvSpPr>
          <p:nvPr/>
        </p:nvSpPr>
        <p:spPr>
          <a:xfrm>
            <a:off x="477512" y="2476231"/>
            <a:ext cx="25146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r>
              <a:rPr lang="en-CA" dirty="0"/>
              <a:t>Fitness</a:t>
            </a:r>
          </a:p>
        </p:txBody>
      </p:sp>
      <p:sp>
        <p:nvSpPr>
          <p:cNvPr id="22" name="Subtitle 8">
            <a:extLst>
              <a:ext uri="{FF2B5EF4-FFF2-40B4-BE49-F238E27FC236}">
                <a16:creationId xmlns:a16="http://schemas.microsoft.com/office/drawing/2014/main" id="{84F175E7-750A-4704-B4F6-5AD277A2AE87}"/>
              </a:ext>
            </a:extLst>
          </p:cNvPr>
          <p:cNvSpPr txBox="1">
            <a:spLocks/>
          </p:cNvSpPr>
          <p:nvPr/>
        </p:nvSpPr>
        <p:spPr>
          <a:xfrm>
            <a:off x="-2" y="2963808"/>
            <a:ext cx="5184119" cy="874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a:buFont typeface="Arial" panose="020B0604020202020204" pitchFamily="34" charset="0"/>
              <a:buChar char="•"/>
            </a:pPr>
            <a:r>
              <a:rPr lang="en-CA" sz="1400" dirty="0"/>
              <a:t>Fitness is strongly linked to Usage, and as such, fitter individuals are more likely to use their treadmills more often and thus more likely to invest in higher quality. </a:t>
            </a:r>
            <a:endParaRPr lang="en-CA" dirty="0"/>
          </a:p>
        </p:txBody>
      </p:sp>
      <p:sp>
        <p:nvSpPr>
          <p:cNvPr id="23" name="Google Shape;365;p41">
            <a:extLst>
              <a:ext uri="{FF2B5EF4-FFF2-40B4-BE49-F238E27FC236}">
                <a16:creationId xmlns:a16="http://schemas.microsoft.com/office/drawing/2014/main" id="{ABACE9C4-0BB9-4A3F-90F7-0F8EA2B9CEB4}"/>
              </a:ext>
            </a:extLst>
          </p:cNvPr>
          <p:cNvSpPr txBox="1">
            <a:spLocks/>
          </p:cNvSpPr>
          <p:nvPr/>
        </p:nvSpPr>
        <p:spPr>
          <a:xfrm>
            <a:off x="477512" y="3563508"/>
            <a:ext cx="25146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r>
              <a:rPr lang="en-CA" dirty="0"/>
              <a:t>Miles</a:t>
            </a:r>
          </a:p>
        </p:txBody>
      </p:sp>
      <p:sp>
        <p:nvSpPr>
          <p:cNvPr id="24" name="Subtitle 8">
            <a:extLst>
              <a:ext uri="{FF2B5EF4-FFF2-40B4-BE49-F238E27FC236}">
                <a16:creationId xmlns:a16="http://schemas.microsoft.com/office/drawing/2014/main" id="{10368960-2595-4CBA-8771-5C775FE63BBF}"/>
              </a:ext>
            </a:extLst>
          </p:cNvPr>
          <p:cNvSpPr txBox="1">
            <a:spLocks/>
          </p:cNvSpPr>
          <p:nvPr/>
        </p:nvSpPr>
        <p:spPr>
          <a:xfrm>
            <a:off x="-3" y="4059556"/>
            <a:ext cx="5184119" cy="874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a:buFont typeface="Arial" panose="020B0604020202020204" pitchFamily="34" charset="0"/>
              <a:buChar char="•"/>
            </a:pPr>
            <a:r>
              <a:rPr lang="en-CA" sz="1400" dirty="0"/>
              <a:t>Miles are strongly linked to both Usage and Fitness, as one might expect. As the miles logged goes up, customers want to invest in better quality equipment. </a:t>
            </a:r>
          </a:p>
        </p:txBody>
      </p:sp>
      <p:sp>
        <p:nvSpPr>
          <p:cNvPr id="10" name="Arrow: Right 9">
            <a:extLst>
              <a:ext uri="{FF2B5EF4-FFF2-40B4-BE49-F238E27FC236}">
                <a16:creationId xmlns:a16="http://schemas.microsoft.com/office/drawing/2014/main" id="{081CBF8A-F9C3-4BE0-9A9A-E7C66DE2AA26}"/>
              </a:ext>
            </a:extLst>
          </p:cNvPr>
          <p:cNvSpPr/>
          <p:nvPr/>
        </p:nvSpPr>
        <p:spPr>
          <a:xfrm>
            <a:off x="4467460" y="1466027"/>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1" name="Arrow: Right 10">
            <a:extLst>
              <a:ext uri="{FF2B5EF4-FFF2-40B4-BE49-F238E27FC236}">
                <a16:creationId xmlns:a16="http://schemas.microsoft.com/office/drawing/2014/main" id="{E9AF70DC-E8A2-4CB3-9A5E-46748EE31631}"/>
              </a:ext>
            </a:extLst>
          </p:cNvPr>
          <p:cNvSpPr/>
          <p:nvPr/>
        </p:nvSpPr>
        <p:spPr>
          <a:xfrm>
            <a:off x="4477901" y="1738876"/>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A9BCAD22-76E0-4848-A064-EF433C9CA68C}"/>
              </a:ext>
            </a:extLst>
          </p:cNvPr>
          <p:cNvSpPr/>
          <p:nvPr/>
        </p:nvSpPr>
        <p:spPr>
          <a:xfrm>
            <a:off x="4467458" y="2261114"/>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74214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1"/>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Secondary Variables</a:t>
            </a:r>
            <a:endParaRPr dirty="0"/>
          </a:p>
        </p:txBody>
      </p:sp>
      <p:sp>
        <p:nvSpPr>
          <p:cNvPr id="365" name="Google Shape;365;p41"/>
          <p:cNvSpPr txBox="1">
            <a:spLocks noGrp="1"/>
          </p:cNvSpPr>
          <p:nvPr>
            <p:ph type="title" idx="2"/>
          </p:nvPr>
        </p:nvSpPr>
        <p:spPr>
          <a:xfrm>
            <a:off x="477512" y="773000"/>
            <a:ext cx="2514600"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Gender</a:t>
            </a:r>
            <a:endParaRPr dirty="0"/>
          </a:p>
        </p:txBody>
      </p:sp>
      <p:pic>
        <p:nvPicPr>
          <p:cNvPr id="3" name="Picture 2">
            <a:extLst>
              <a:ext uri="{FF2B5EF4-FFF2-40B4-BE49-F238E27FC236}">
                <a16:creationId xmlns:a16="http://schemas.microsoft.com/office/drawing/2014/main" id="{53764DCF-3C2B-47E7-88BF-63AAA95C325D}"/>
              </a:ext>
            </a:extLst>
          </p:cNvPr>
          <p:cNvPicPr>
            <a:picLocks noChangeAspect="1"/>
          </p:cNvPicPr>
          <p:nvPr/>
        </p:nvPicPr>
        <p:blipFill>
          <a:blip r:embed="rId3"/>
          <a:srcRect/>
          <a:stretch/>
        </p:blipFill>
        <p:spPr>
          <a:xfrm>
            <a:off x="5184119" y="808704"/>
            <a:ext cx="3872011" cy="3929045"/>
          </a:xfrm>
          <a:prstGeom prst="rect">
            <a:avLst/>
          </a:prstGeom>
        </p:spPr>
      </p:pic>
      <p:sp>
        <p:nvSpPr>
          <p:cNvPr id="9" name="Subtitle 8">
            <a:extLst>
              <a:ext uri="{FF2B5EF4-FFF2-40B4-BE49-F238E27FC236}">
                <a16:creationId xmlns:a16="http://schemas.microsoft.com/office/drawing/2014/main" id="{711DA23F-96C8-4E46-855B-17205341C2ED}"/>
              </a:ext>
            </a:extLst>
          </p:cNvPr>
          <p:cNvSpPr>
            <a:spLocks noGrp="1"/>
          </p:cNvSpPr>
          <p:nvPr>
            <p:ph type="subTitle" idx="1"/>
          </p:nvPr>
        </p:nvSpPr>
        <p:spPr>
          <a:xfrm>
            <a:off x="-2" y="1209120"/>
            <a:ext cx="5184119" cy="1474196"/>
          </a:xfrm>
        </p:spPr>
        <p:txBody>
          <a:bodyPr/>
          <a:lstStyle/>
          <a:p>
            <a:pPr>
              <a:buFont typeface="Arial" panose="020B0604020202020204" pitchFamily="34" charset="0"/>
              <a:buChar char="•"/>
            </a:pPr>
            <a:r>
              <a:rPr lang="en-CA" sz="1300" dirty="0"/>
              <a:t>Gender has no moderate or strong correlations with other variables. Males are slightly more likely to purchase the higher end brands (weak correlation). They are also slightly more likely to be fitter, have higher usage and log more miles than females. While on its own, gender is not a good indicator of brand preference, we know males and females have different behavioural patterns which may be more evident once broken into smaller demographic groups, such as gender + age or gender + income. As such, gender should only be considered in conjunction with other variables.   </a:t>
            </a:r>
          </a:p>
        </p:txBody>
      </p:sp>
      <p:sp>
        <p:nvSpPr>
          <p:cNvPr id="21" name="Google Shape;365;p41">
            <a:extLst>
              <a:ext uri="{FF2B5EF4-FFF2-40B4-BE49-F238E27FC236}">
                <a16:creationId xmlns:a16="http://schemas.microsoft.com/office/drawing/2014/main" id="{F3AFA647-8473-4273-863D-FDF841FDCA39}"/>
              </a:ext>
            </a:extLst>
          </p:cNvPr>
          <p:cNvSpPr txBox="1">
            <a:spLocks/>
          </p:cNvSpPr>
          <p:nvPr/>
        </p:nvSpPr>
        <p:spPr>
          <a:xfrm>
            <a:off x="477512" y="3403118"/>
            <a:ext cx="25146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r>
              <a:rPr lang="en-CA" dirty="0"/>
              <a:t>Marital Status</a:t>
            </a:r>
          </a:p>
        </p:txBody>
      </p:sp>
      <p:sp>
        <p:nvSpPr>
          <p:cNvPr id="2" name="Rectangle 1">
            <a:extLst>
              <a:ext uri="{FF2B5EF4-FFF2-40B4-BE49-F238E27FC236}">
                <a16:creationId xmlns:a16="http://schemas.microsoft.com/office/drawing/2014/main" id="{EAA14DCE-5D17-4BB5-A079-A5F7B41DB031}"/>
              </a:ext>
            </a:extLst>
          </p:cNvPr>
          <p:cNvSpPr/>
          <p:nvPr/>
        </p:nvSpPr>
        <p:spPr>
          <a:xfrm>
            <a:off x="2492477" y="4672084"/>
            <a:ext cx="309717" cy="324464"/>
          </a:xfrm>
          <a:prstGeom prst="rect">
            <a:avLst/>
          </a:prstGeom>
          <a:solidFill>
            <a:srgbClr val="3434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Subtitle 8">
            <a:extLst>
              <a:ext uri="{FF2B5EF4-FFF2-40B4-BE49-F238E27FC236}">
                <a16:creationId xmlns:a16="http://schemas.microsoft.com/office/drawing/2014/main" id="{84F175E7-750A-4704-B4F6-5AD277A2AE87}"/>
              </a:ext>
            </a:extLst>
          </p:cNvPr>
          <p:cNvSpPr txBox="1">
            <a:spLocks/>
          </p:cNvSpPr>
          <p:nvPr/>
        </p:nvSpPr>
        <p:spPr>
          <a:xfrm>
            <a:off x="-2" y="3933252"/>
            <a:ext cx="5184119" cy="8744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l"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a:buFont typeface="Arial" panose="020B0604020202020204" pitchFamily="34" charset="0"/>
              <a:buChar char="•"/>
            </a:pPr>
            <a:r>
              <a:rPr lang="en-CA" sz="1300" dirty="0"/>
              <a:t>This variable seems to have no moderate or strong correlations (positive or negative) with any other </a:t>
            </a:r>
          </a:p>
          <a:p>
            <a:pPr>
              <a:buFont typeface="Arial" panose="020B0604020202020204" pitchFamily="34" charset="0"/>
              <a:buChar char="•"/>
            </a:pPr>
            <a:r>
              <a:rPr lang="en-CA" sz="1300" dirty="0"/>
              <a:t>variable. Although it is weakly correlated with age </a:t>
            </a:r>
          </a:p>
          <a:p>
            <a:pPr>
              <a:buFont typeface="Arial" panose="020B0604020202020204" pitchFamily="34" charset="0"/>
              <a:buChar char="•"/>
            </a:pPr>
            <a:r>
              <a:rPr lang="en-CA" sz="1300" dirty="0"/>
              <a:t>(as one ages, (s)he is more likely to be partnered), </a:t>
            </a:r>
          </a:p>
          <a:p>
            <a:pPr>
              <a:buFont typeface="Arial" panose="020B0604020202020204" pitchFamily="34" charset="0"/>
              <a:buChar char="•"/>
            </a:pPr>
            <a:r>
              <a:rPr lang="en-CA" sz="1300" dirty="0"/>
              <a:t>it will not be used as a predictor of product preference</a:t>
            </a:r>
            <a:r>
              <a:rPr lang="en-CA" sz="1400" dirty="0"/>
              <a:t>. </a:t>
            </a:r>
            <a:endParaRPr lang="en-CA" dirty="0"/>
          </a:p>
        </p:txBody>
      </p:sp>
      <p:sp>
        <p:nvSpPr>
          <p:cNvPr id="11" name="Arrow: Right 10">
            <a:extLst>
              <a:ext uri="{FF2B5EF4-FFF2-40B4-BE49-F238E27FC236}">
                <a16:creationId xmlns:a16="http://schemas.microsoft.com/office/drawing/2014/main" id="{D798AC0D-65BB-46A0-9B97-BDDACE466C21}"/>
              </a:ext>
            </a:extLst>
          </p:cNvPr>
          <p:cNvSpPr/>
          <p:nvPr/>
        </p:nvSpPr>
        <p:spPr>
          <a:xfrm>
            <a:off x="4467460" y="3318480"/>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61C25CE6-23E6-4882-A5BF-174DAE59D49F}"/>
              </a:ext>
            </a:extLst>
          </p:cNvPr>
          <p:cNvSpPr/>
          <p:nvPr/>
        </p:nvSpPr>
        <p:spPr>
          <a:xfrm>
            <a:off x="4467459" y="3589497"/>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1EAFD66F-784D-4730-AF24-B1FA706A3CD4}"/>
              </a:ext>
            </a:extLst>
          </p:cNvPr>
          <p:cNvSpPr/>
          <p:nvPr/>
        </p:nvSpPr>
        <p:spPr>
          <a:xfrm>
            <a:off x="4467459" y="3826816"/>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AEECE151-C85D-422A-B985-B78EE00C96C0}"/>
              </a:ext>
            </a:extLst>
          </p:cNvPr>
          <p:cNvSpPr/>
          <p:nvPr/>
        </p:nvSpPr>
        <p:spPr>
          <a:xfrm>
            <a:off x="4467460" y="4095876"/>
            <a:ext cx="716658" cy="169276"/>
          </a:xfrm>
          <a:prstGeom prst="rightArrow">
            <a:avLst/>
          </a:prstGeom>
          <a:solidFill>
            <a:schemeClr val="accent4"/>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23640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311700" y="22270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Applications</a:t>
            </a:r>
            <a:endParaRPr dirty="0"/>
          </a:p>
        </p:txBody>
      </p:sp>
      <p:sp>
        <p:nvSpPr>
          <p:cNvPr id="349" name="Google Shape;349;p39"/>
          <p:cNvSpPr txBox="1">
            <a:spLocks noGrp="1"/>
          </p:cNvSpPr>
          <p:nvPr>
            <p:ph type="title" idx="2"/>
          </p:nvPr>
        </p:nvSpPr>
        <p:spPr>
          <a:xfrm>
            <a:off x="311700" y="1106125"/>
            <a:ext cx="8520600" cy="10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04</a:t>
            </a:r>
            <a:endParaRPr dirty="0"/>
          </a:p>
        </p:txBody>
      </p:sp>
    </p:spTree>
    <p:extLst>
      <p:ext uri="{BB962C8B-B14F-4D97-AF65-F5344CB8AC3E}">
        <p14:creationId xmlns:p14="http://schemas.microsoft.com/office/powerpoint/2010/main" val="557448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76" name="Google Shape;876;p53"/>
          <p:cNvSpPr/>
          <p:nvPr/>
        </p:nvSpPr>
        <p:spPr>
          <a:xfrm>
            <a:off x="6828931" y="1130781"/>
            <a:ext cx="779500" cy="776044"/>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sp>
        <p:nvSpPr>
          <p:cNvPr id="867" name="Google Shape;867;p53"/>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Mapping Customers by Products  </a:t>
            </a:r>
            <a:endParaRPr dirty="0"/>
          </a:p>
        </p:txBody>
      </p:sp>
      <p:sp>
        <p:nvSpPr>
          <p:cNvPr id="868" name="Google Shape;868;p53"/>
          <p:cNvSpPr txBox="1">
            <a:spLocks noGrp="1"/>
          </p:cNvSpPr>
          <p:nvPr>
            <p:ph type="title" idx="2"/>
          </p:nvPr>
        </p:nvSpPr>
        <p:spPr>
          <a:xfrm>
            <a:off x="765106" y="1844974"/>
            <a:ext cx="2300400"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TM195 </a:t>
            </a:r>
            <a:r>
              <a:rPr lang="en" sz="1400" dirty="0"/>
              <a:t>(n= 80)</a:t>
            </a:r>
            <a:endParaRPr sz="1400" dirty="0"/>
          </a:p>
        </p:txBody>
      </p:sp>
      <p:sp>
        <p:nvSpPr>
          <p:cNvPr id="869" name="Google Shape;869;p53"/>
          <p:cNvSpPr txBox="1">
            <a:spLocks noGrp="1"/>
          </p:cNvSpPr>
          <p:nvPr>
            <p:ph type="subTitle" idx="1"/>
          </p:nvPr>
        </p:nvSpPr>
        <p:spPr>
          <a:xfrm>
            <a:off x="742471" y="2444674"/>
            <a:ext cx="2300400" cy="993300"/>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 sz="1400" dirty="0"/>
              <a:t>Gen Y, Some College &amp; College Grads</a:t>
            </a:r>
          </a:p>
          <a:p>
            <a:pPr marL="285750" lvl="0" indent="-285750" algn="ctr" rtl="0">
              <a:spcBef>
                <a:spcPts val="0"/>
              </a:spcBef>
              <a:spcAft>
                <a:spcPts val="0"/>
              </a:spcAft>
              <a:buFont typeface="Arial" panose="020B0604020202020204" pitchFamily="34" charset="0"/>
              <a:buChar char="•"/>
            </a:pPr>
            <a:endParaRPr lang="en" sz="1400" dirty="0"/>
          </a:p>
          <a:p>
            <a:pPr marL="285750" lvl="0" indent="-285750" algn="ctr" rtl="0">
              <a:spcBef>
                <a:spcPts val="0"/>
              </a:spcBef>
              <a:spcAft>
                <a:spcPts val="0"/>
              </a:spcAft>
              <a:buFont typeface="Arial" panose="020B0604020202020204" pitchFamily="34" charset="0"/>
              <a:buChar char="•"/>
            </a:pPr>
            <a:endParaRPr lang="en" sz="1400" dirty="0"/>
          </a:p>
          <a:p>
            <a:pPr marL="285750" lvl="0" indent="-285750" algn="ctr" rtl="0">
              <a:spcBef>
                <a:spcPts val="0"/>
              </a:spcBef>
              <a:spcAft>
                <a:spcPts val="0"/>
              </a:spcAft>
              <a:buFont typeface="Arial" panose="020B0604020202020204" pitchFamily="34" charset="0"/>
              <a:buChar char="•"/>
            </a:pPr>
            <a:r>
              <a:rPr lang="en" sz="1400" dirty="0"/>
              <a:t>Gen Z, Some College &amp; College Grads</a:t>
            </a:r>
          </a:p>
          <a:p>
            <a:pPr marL="285750" lvl="0" indent="-285750" algn="ctr" rtl="0">
              <a:spcBef>
                <a:spcPts val="0"/>
              </a:spcBef>
              <a:spcAft>
                <a:spcPts val="0"/>
              </a:spcAft>
              <a:buFont typeface="Arial" panose="020B0604020202020204" pitchFamily="34" charset="0"/>
              <a:buChar char="•"/>
            </a:pPr>
            <a:endParaRPr lang="en" sz="1400" dirty="0"/>
          </a:p>
          <a:p>
            <a:pPr marL="285750" lvl="0" indent="-285750" algn="ctr" rtl="0">
              <a:spcBef>
                <a:spcPts val="0"/>
              </a:spcBef>
              <a:spcAft>
                <a:spcPts val="0"/>
              </a:spcAft>
              <a:buFont typeface="Arial" panose="020B0604020202020204" pitchFamily="34" charset="0"/>
              <a:buChar char="•"/>
            </a:pPr>
            <a:endParaRPr lang="en" sz="1400" dirty="0"/>
          </a:p>
          <a:p>
            <a:pPr marL="285750" lvl="0" indent="-285750" algn="ctr" rtl="0">
              <a:spcBef>
                <a:spcPts val="0"/>
              </a:spcBef>
              <a:spcAft>
                <a:spcPts val="0"/>
              </a:spcAft>
              <a:buFont typeface="Arial" panose="020B0604020202020204" pitchFamily="34" charset="0"/>
              <a:buChar char="•"/>
            </a:pPr>
            <a:r>
              <a:rPr lang="en" sz="1400" dirty="0"/>
              <a:t>Gen Z, High School, Low Income</a:t>
            </a:r>
          </a:p>
          <a:p>
            <a:pPr marL="0" lvl="0" indent="0" algn="ctr" rtl="0">
              <a:spcBef>
                <a:spcPts val="0"/>
              </a:spcBef>
              <a:spcAft>
                <a:spcPts val="0"/>
              </a:spcAft>
            </a:pPr>
            <a:endParaRPr lang="en" sz="1400" dirty="0"/>
          </a:p>
          <a:p>
            <a:pPr marL="285750" lvl="0" indent="-285750" algn="ctr" rtl="0">
              <a:spcBef>
                <a:spcPts val="0"/>
              </a:spcBef>
              <a:spcAft>
                <a:spcPts val="0"/>
              </a:spcAft>
              <a:buFont typeface="Arial" panose="020B0604020202020204" pitchFamily="34" charset="0"/>
              <a:buChar char="•"/>
            </a:pPr>
            <a:endParaRPr dirty="0"/>
          </a:p>
        </p:txBody>
      </p:sp>
      <p:sp>
        <p:nvSpPr>
          <p:cNvPr id="870" name="Google Shape;870;p53"/>
          <p:cNvSpPr txBox="1">
            <a:spLocks noGrp="1"/>
          </p:cNvSpPr>
          <p:nvPr>
            <p:ph type="title" idx="3"/>
          </p:nvPr>
        </p:nvSpPr>
        <p:spPr>
          <a:xfrm>
            <a:off x="3421800" y="1844974"/>
            <a:ext cx="2300400"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TM498 </a:t>
            </a:r>
            <a:r>
              <a:rPr lang="en" sz="1400" dirty="0"/>
              <a:t>(n = 60)</a:t>
            </a:r>
            <a:endParaRPr sz="1400" dirty="0"/>
          </a:p>
        </p:txBody>
      </p:sp>
      <p:sp>
        <p:nvSpPr>
          <p:cNvPr id="872" name="Google Shape;872;p53"/>
          <p:cNvSpPr txBox="1">
            <a:spLocks noGrp="1"/>
          </p:cNvSpPr>
          <p:nvPr>
            <p:ph type="title" idx="5"/>
          </p:nvPr>
        </p:nvSpPr>
        <p:spPr>
          <a:xfrm>
            <a:off x="6086370" y="1845375"/>
            <a:ext cx="2300400"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TM798 </a:t>
            </a:r>
            <a:r>
              <a:rPr lang="en" sz="1400" dirty="0"/>
              <a:t>(n = 40)</a:t>
            </a:r>
            <a:endParaRPr sz="1400" dirty="0"/>
          </a:p>
        </p:txBody>
      </p:sp>
      <p:sp>
        <p:nvSpPr>
          <p:cNvPr id="873" name="Google Shape;873;p53"/>
          <p:cNvSpPr txBox="1">
            <a:spLocks noGrp="1"/>
          </p:cNvSpPr>
          <p:nvPr>
            <p:ph type="subTitle" idx="6"/>
          </p:nvPr>
        </p:nvSpPr>
        <p:spPr>
          <a:xfrm>
            <a:off x="6086370" y="2444674"/>
            <a:ext cx="2300400" cy="9933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400" dirty="0"/>
              <a:t>Post-Grads </a:t>
            </a:r>
          </a:p>
          <a:p>
            <a:pPr marL="285750" lvl="0" indent="-285750" algn="l" rtl="0">
              <a:spcBef>
                <a:spcPts val="0"/>
              </a:spcBef>
              <a:spcAft>
                <a:spcPts val="0"/>
              </a:spcAft>
              <a:buFont typeface="Arial" panose="020B0604020202020204" pitchFamily="34" charset="0"/>
              <a:buChar char="•"/>
            </a:pPr>
            <a:endParaRPr lang="en" sz="1400" dirty="0"/>
          </a:p>
          <a:p>
            <a:pPr marL="285750" lvl="0" indent="-285750" algn="l" rtl="0">
              <a:spcBef>
                <a:spcPts val="0"/>
              </a:spcBef>
              <a:spcAft>
                <a:spcPts val="0"/>
              </a:spcAft>
              <a:buFont typeface="Arial" panose="020B0604020202020204" pitchFamily="34" charset="0"/>
              <a:buChar char="•"/>
            </a:pPr>
            <a:endParaRPr lang="en" sz="1400" dirty="0"/>
          </a:p>
          <a:p>
            <a:pPr marL="285750" lvl="0" indent="-285750" algn="l" rtl="0">
              <a:spcBef>
                <a:spcPts val="0"/>
              </a:spcBef>
              <a:spcAft>
                <a:spcPts val="0"/>
              </a:spcAft>
              <a:buFont typeface="Arial" panose="020B0604020202020204" pitchFamily="34" charset="0"/>
              <a:buChar char="•"/>
            </a:pPr>
            <a:endParaRPr lang="en" sz="1400" dirty="0"/>
          </a:p>
          <a:p>
            <a:pPr marL="285750" lvl="0" indent="-285750" algn="l" rtl="0">
              <a:spcBef>
                <a:spcPts val="0"/>
              </a:spcBef>
              <a:spcAft>
                <a:spcPts val="0"/>
              </a:spcAft>
              <a:buFont typeface="Arial" panose="020B0604020202020204" pitchFamily="34" charset="0"/>
              <a:buChar char="•"/>
            </a:pPr>
            <a:r>
              <a:rPr lang="en" sz="1400" dirty="0"/>
              <a:t>Gen Z, College Grads</a:t>
            </a:r>
          </a:p>
          <a:p>
            <a:pPr marL="285750" lvl="0" indent="-285750" algn="l" rtl="0">
              <a:spcBef>
                <a:spcPts val="0"/>
              </a:spcBef>
              <a:spcAft>
                <a:spcPts val="0"/>
              </a:spcAft>
              <a:buFont typeface="Arial" panose="020B0604020202020204" pitchFamily="34" charset="0"/>
              <a:buChar char="•"/>
            </a:pPr>
            <a:endParaRPr lang="en" sz="1400" dirty="0"/>
          </a:p>
          <a:p>
            <a:pPr marL="285750" lvl="0" indent="-285750" algn="l" rtl="0">
              <a:spcBef>
                <a:spcPts val="0"/>
              </a:spcBef>
              <a:spcAft>
                <a:spcPts val="0"/>
              </a:spcAft>
              <a:buFont typeface="Arial" panose="020B0604020202020204" pitchFamily="34" charset="0"/>
              <a:buChar char="•"/>
            </a:pPr>
            <a:endParaRPr lang="en" sz="1400" dirty="0"/>
          </a:p>
          <a:p>
            <a:pPr marL="285750" lvl="0" indent="-285750" algn="l" rtl="0">
              <a:spcBef>
                <a:spcPts val="0"/>
              </a:spcBef>
              <a:spcAft>
                <a:spcPts val="0"/>
              </a:spcAft>
              <a:buFont typeface="Arial" panose="020B0604020202020204" pitchFamily="34" charset="0"/>
              <a:buChar char="•"/>
            </a:pPr>
            <a:endParaRPr lang="en" sz="1400" dirty="0"/>
          </a:p>
          <a:p>
            <a:pPr marL="285750" lvl="0" indent="-285750" algn="l" rtl="0">
              <a:spcBef>
                <a:spcPts val="0"/>
              </a:spcBef>
              <a:spcAft>
                <a:spcPts val="0"/>
              </a:spcAft>
              <a:buFont typeface="Arial" panose="020B0604020202020204" pitchFamily="34" charset="0"/>
              <a:buChar char="•"/>
            </a:pPr>
            <a:r>
              <a:rPr lang="en" sz="1400" dirty="0"/>
              <a:t>Gen Y, College Grad, Upper Income</a:t>
            </a:r>
            <a:endParaRPr sz="1400" dirty="0"/>
          </a:p>
        </p:txBody>
      </p:sp>
      <p:sp>
        <p:nvSpPr>
          <p:cNvPr id="874" name="Google Shape;874;p53"/>
          <p:cNvSpPr/>
          <p:nvPr/>
        </p:nvSpPr>
        <p:spPr>
          <a:xfrm>
            <a:off x="1499781" y="1130781"/>
            <a:ext cx="779500" cy="776044"/>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875" name="Google Shape;875;p53"/>
          <p:cNvSpPr/>
          <p:nvPr/>
        </p:nvSpPr>
        <p:spPr>
          <a:xfrm>
            <a:off x="4164356" y="1130781"/>
            <a:ext cx="779500" cy="776044"/>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grpSp>
        <p:nvGrpSpPr>
          <p:cNvPr id="877" name="Google Shape;877;p53"/>
          <p:cNvGrpSpPr/>
          <p:nvPr/>
        </p:nvGrpSpPr>
        <p:grpSpPr>
          <a:xfrm>
            <a:off x="7034167" y="1303776"/>
            <a:ext cx="363246" cy="388257"/>
            <a:chOff x="5346525" y="2584225"/>
            <a:chExt cx="453900" cy="562675"/>
          </a:xfrm>
        </p:grpSpPr>
        <p:sp>
          <p:nvSpPr>
            <p:cNvPr id="878" name="Google Shape;878;p53"/>
            <p:cNvSpPr/>
            <p:nvPr/>
          </p:nvSpPr>
          <p:spPr>
            <a:xfrm>
              <a:off x="5508650" y="2880050"/>
              <a:ext cx="58700" cy="86175"/>
            </a:xfrm>
            <a:custGeom>
              <a:avLst/>
              <a:gdLst/>
              <a:ahLst/>
              <a:cxnLst/>
              <a:rect l="l" t="t" r="r" b="b"/>
              <a:pathLst>
                <a:path w="2348" h="3447" extrusionOk="0">
                  <a:moveTo>
                    <a:pt x="329" y="0"/>
                  </a:moveTo>
                  <a:cubicBezTo>
                    <a:pt x="150" y="0"/>
                    <a:pt x="5" y="143"/>
                    <a:pt x="0" y="322"/>
                  </a:cubicBezTo>
                  <a:lnTo>
                    <a:pt x="0" y="3091"/>
                  </a:lnTo>
                  <a:cubicBezTo>
                    <a:pt x="5" y="3271"/>
                    <a:pt x="150" y="3413"/>
                    <a:pt x="329" y="3413"/>
                  </a:cubicBezTo>
                  <a:cubicBezTo>
                    <a:pt x="509" y="3413"/>
                    <a:pt x="655" y="3271"/>
                    <a:pt x="660" y="3091"/>
                  </a:cubicBezTo>
                  <a:lnTo>
                    <a:pt x="660" y="2311"/>
                  </a:lnTo>
                  <a:lnTo>
                    <a:pt x="1751" y="3352"/>
                  </a:lnTo>
                  <a:cubicBezTo>
                    <a:pt x="1816" y="3415"/>
                    <a:pt x="1899" y="3446"/>
                    <a:pt x="1982" y="3446"/>
                  </a:cubicBezTo>
                  <a:cubicBezTo>
                    <a:pt x="2069" y="3446"/>
                    <a:pt x="2156" y="3412"/>
                    <a:pt x="2221" y="3343"/>
                  </a:cubicBezTo>
                  <a:cubicBezTo>
                    <a:pt x="2347" y="3212"/>
                    <a:pt x="2342" y="3000"/>
                    <a:pt x="2207" y="2875"/>
                  </a:cubicBezTo>
                  <a:lnTo>
                    <a:pt x="1003" y="1729"/>
                  </a:lnTo>
                  <a:lnTo>
                    <a:pt x="2207" y="583"/>
                  </a:lnTo>
                  <a:cubicBezTo>
                    <a:pt x="2339" y="457"/>
                    <a:pt x="2343" y="248"/>
                    <a:pt x="2218" y="116"/>
                  </a:cubicBezTo>
                  <a:cubicBezTo>
                    <a:pt x="2153" y="48"/>
                    <a:pt x="2066" y="14"/>
                    <a:pt x="1979" y="14"/>
                  </a:cubicBezTo>
                  <a:cubicBezTo>
                    <a:pt x="1897" y="14"/>
                    <a:pt x="1815" y="44"/>
                    <a:pt x="1751" y="105"/>
                  </a:cubicBezTo>
                  <a:lnTo>
                    <a:pt x="660" y="1147"/>
                  </a:lnTo>
                  <a:lnTo>
                    <a:pt x="660" y="322"/>
                  </a:lnTo>
                  <a:cubicBezTo>
                    <a:pt x="655" y="143"/>
                    <a:pt x="509" y="0"/>
                    <a:pt x="3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3"/>
            <p:cNvSpPr/>
            <p:nvPr/>
          </p:nvSpPr>
          <p:spPr>
            <a:xfrm>
              <a:off x="5577875" y="2880400"/>
              <a:ext cx="59375" cy="85750"/>
            </a:xfrm>
            <a:custGeom>
              <a:avLst/>
              <a:gdLst/>
              <a:ahLst/>
              <a:cxnLst/>
              <a:rect l="l" t="t" r="r" b="b"/>
              <a:pathLst>
                <a:path w="2375" h="3430" extrusionOk="0">
                  <a:moveTo>
                    <a:pt x="1188" y="0"/>
                  </a:moveTo>
                  <a:cubicBezTo>
                    <a:pt x="1105" y="0"/>
                    <a:pt x="1022" y="9"/>
                    <a:pt x="938" y="27"/>
                  </a:cubicBezTo>
                  <a:cubicBezTo>
                    <a:pt x="392" y="144"/>
                    <a:pt x="0" y="627"/>
                    <a:pt x="0" y="1187"/>
                  </a:cubicBezTo>
                  <a:lnTo>
                    <a:pt x="0" y="2242"/>
                  </a:lnTo>
                  <a:cubicBezTo>
                    <a:pt x="0" y="2897"/>
                    <a:pt x="532" y="3430"/>
                    <a:pt x="1188" y="3430"/>
                  </a:cubicBezTo>
                  <a:cubicBezTo>
                    <a:pt x="1843" y="3430"/>
                    <a:pt x="2375" y="2897"/>
                    <a:pt x="2375" y="2242"/>
                  </a:cubicBezTo>
                  <a:lnTo>
                    <a:pt x="2375" y="1781"/>
                  </a:lnTo>
                  <a:cubicBezTo>
                    <a:pt x="2375" y="1599"/>
                    <a:pt x="2227" y="1451"/>
                    <a:pt x="2044" y="1451"/>
                  </a:cubicBezTo>
                  <a:lnTo>
                    <a:pt x="1473" y="1451"/>
                  </a:lnTo>
                  <a:cubicBezTo>
                    <a:pt x="1293" y="1455"/>
                    <a:pt x="1151" y="1601"/>
                    <a:pt x="1151" y="1781"/>
                  </a:cubicBezTo>
                  <a:cubicBezTo>
                    <a:pt x="1151" y="1960"/>
                    <a:pt x="1293" y="2106"/>
                    <a:pt x="1473" y="2110"/>
                  </a:cubicBezTo>
                  <a:lnTo>
                    <a:pt x="1715" y="2110"/>
                  </a:lnTo>
                  <a:lnTo>
                    <a:pt x="1715" y="2242"/>
                  </a:lnTo>
                  <a:cubicBezTo>
                    <a:pt x="1715" y="2534"/>
                    <a:pt x="1479" y="2770"/>
                    <a:pt x="1188" y="2770"/>
                  </a:cubicBezTo>
                  <a:cubicBezTo>
                    <a:pt x="896" y="2770"/>
                    <a:pt x="660" y="2534"/>
                    <a:pt x="660" y="2242"/>
                  </a:cubicBezTo>
                  <a:lnTo>
                    <a:pt x="660" y="1187"/>
                  </a:lnTo>
                  <a:cubicBezTo>
                    <a:pt x="660" y="895"/>
                    <a:pt x="896" y="661"/>
                    <a:pt x="1188" y="659"/>
                  </a:cubicBezTo>
                  <a:cubicBezTo>
                    <a:pt x="1395" y="661"/>
                    <a:pt x="1583" y="782"/>
                    <a:pt x="1669" y="971"/>
                  </a:cubicBezTo>
                  <a:cubicBezTo>
                    <a:pt x="1723" y="1093"/>
                    <a:pt x="1843" y="1166"/>
                    <a:pt x="1968" y="1166"/>
                  </a:cubicBezTo>
                  <a:cubicBezTo>
                    <a:pt x="2014" y="1166"/>
                    <a:pt x="2060" y="1156"/>
                    <a:pt x="2104" y="1136"/>
                  </a:cubicBezTo>
                  <a:cubicBezTo>
                    <a:pt x="2270" y="1061"/>
                    <a:pt x="2344" y="866"/>
                    <a:pt x="2269" y="700"/>
                  </a:cubicBezTo>
                  <a:cubicBezTo>
                    <a:pt x="2075" y="267"/>
                    <a:pt x="1647" y="0"/>
                    <a:pt x="11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3"/>
            <p:cNvSpPr/>
            <p:nvPr/>
          </p:nvSpPr>
          <p:spPr>
            <a:xfrm>
              <a:off x="5346525" y="2584225"/>
              <a:ext cx="453900" cy="562675"/>
            </a:xfrm>
            <a:custGeom>
              <a:avLst/>
              <a:gdLst/>
              <a:ahLst/>
              <a:cxnLst/>
              <a:rect l="l" t="t" r="r" b="b"/>
              <a:pathLst>
                <a:path w="18156" h="22507" extrusionOk="0">
                  <a:moveTo>
                    <a:pt x="13073" y="2703"/>
                  </a:moveTo>
                  <a:cubicBezTo>
                    <a:pt x="14318" y="2705"/>
                    <a:pt x="15327" y="3714"/>
                    <a:pt x="15329" y="4959"/>
                  </a:cubicBezTo>
                  <a:lnTo>
                    <a:pt x="15329" y="7877"/>
                  </a:lnTo>
                  <a:cubicBezTo>
                    <a:pt x="15331" y="8773"/>
                    <a:pt x="14801" y="9585"/>
                    <a:pt x="13979" y="9943"/>
                  </a:cubicBezTo>
                  <a:cubicBezTo>
                    <a:pt x="12552" y="8889"/>
                    <a:pt x="10859" y="8331"/>
                    <a:pt x="9079" y="8331"/>
                  </a:cubicBezTo>
                  <a:cubicBezTo>
                    <a:pt x="9077" y="8331"/>
                    <a:pt x="9074" y="8331"/>
                    <a:pt x="9072" y="8331"/>
                  </a:cubicBezTo>
                  <a:cubicBezTo>
                    <a:pt x="7312" y="8331"/>
                    <a:pt x="5598" y="8896"/>
                    <a:pt x="4182" y="9944"/>
                  </a:cubicBezTo>
                  <a:cubicBezTo>
                    <a:pt x="3360" y="9585"/>
                    <a:pt x="2829" y="8773"/>
                    <a:pt x="2829" y="7876"/>
                  </a:cubicBezTo>
                  <a:lnTo>
                    <a:pt x="2829" y="4959"/>
                  </a:lnTo>
                  <a:cubicBezTo>
                    <a:pt x="2830" y="3714"/>
                    <a:pt x="3839" y="2705"/>
                    <a:pt x="5085" y="2703"/>
                  </a:cubicBezTo>
                  <a:close/>
                  <a:moveTo>
                    <a:pt x="16671" y="16399"/>
                  </a:moveTo>
                  <a:lnTo>
                    <a:pt x="16671" y="16399"/>
                  </a:lnTo>
                  <a:cubicBezTo>
                    <a:pt x="16678" y="16684"/>
                    <a:pt x="16668" y="16970"/>
                    <a:pt x="16642" y="17254"/>
                  </a:cubicBezTo>
                  <a:cubicBezTo>
                    <a:pt x="15427" y="17761"/>
                    <a:pt x="14167" y="18151"/>
                    <a:pt x="12878" y="18420"/>
                  </a:cubicBezTo>
                  <a:cubicBezTo>
                    <a:pt x="12491" y="18500"/>
                    <a:pt x="12598" y="19073"/>
                    <a:pt x="12944" y="19073"/>
                  </a:cubicBezTo>
                  <a:cubicBezTo>
                    <a:pt x="12966" y="19073"/>
                    <a:pt x="12988" y="19071"/>
                    <a:pt x="13012" y="19066"/>
                  </a:cubicBezTo>
                  <a:cubicBezTo>
                    <a:pt x="14209" y="18817"/>
                    <a:pt x="15382" y="18466"/>
                    <a:pt x="16520" y="18016"/>
                  </a:cubicBezTo>
                  <a:lnTo>
                    <a:pt x="16520" y="18016"/>
                  </a:lnTo>
                  <a:cubicBezTo>
                    <a:pt x="16240" y="19211"/>
                    <a:pt x="15578" y="20108"/>
                    <a:pt x="14512" y="20741"/>
                  </a:cubicBezTo>
                  <a:lnTo>
                    <a:pt x="14515" y="20741"/>
                  </a:lnTo>
                  <a:cubicBezTo>
                    <a:pt x="13258" y="21486"/>
                    <a:pt x="11480" y="21848"/>
                    <a:pt x="9079" y="21848"/>
                  </a:cubicBezTo>
                  <a:cubicBezTo>
                    <a:pt x="6678" y="21848"/>
                    <a:pt x="4899" y="21486"/>
                    <a:pt x="3642" y="20741"/>
                  </a:cubicBezTo>
                  <a:cubicBezTo>
                    <a:pt x="2581" y="20110"/>
                    <a:pt x="1919" y="19217"/>
                    <a:pt x="1637" y="18027"/>
                  </a:cubicBezTo>
                  <a:lnTo>
                    <a:pt x="1637" y="18027"/>
                  </a:lnTo>
                  <a:cubicBezTo>
                    <a:pt x="3886" y="19027"/>
                    <a:pt x="6408" y="19484"/>
                    <a:pt x="8895" y="19484"/>
                  </a:cubicBezTo>
                  <a:cubicBezTo>
                    <a:pt x="9770" y="19484"/>
                    <a:pt x="10641" y="19428"/>
                    <a:pt x="11494" y="19318"/>
                  </a:cubicBezTo>
                  <a:cubicBezTo>
                    <a:pt x="11899" y="19267"/>
                    <a:pt x="11839" y="18661"/>
                    <a:pt x="11458" y="18661"/>
                  </a:cubicBezTo>
                  <a:cubicBezTo>
                    <a:pt x="11443" y="18661"/>
                    <a:pt x="11427" y="18662"/>
                    <a:pt x="11410" y="18665"/>
                  </a:cubicBezTo>
                  <a:cubicBezTo>
                    <a:pt x="10562" y="18773"/>
                    <a:pt x="9671" y="18833"/>
                    <a:pt x="8766" y="18833"/>
                  </a:cubicBezTo>
                  <a:cubicBezTo>
                    <a:pt x="6263" y="18833"/>
                    <a:pt x="3650" y="18377"/>
                    <a:pt x="1523" y="17242"/>
                  </a:cubicBezTo>
                  <a:cubicBezTo>
                    <a:pt x="1443" y="17199"/>
                    <a:pt x="1482" y="16532"/>
                    <a:pt x="1485" y="16410"/>
                  </a:cubicBezTo>
                  <a:lnTo>
                    <a:pt x="1485" y="16410"/>
                  </a:lnTo>
                  <a:cubicBezTo>
                    <a:pt x="3781" y="17434"/>
                    <a:pt x="6295" y="17905"/>
                    <a:pt x="8818" y="17905"/>
                  </a:cubicBezTo>
                  <a:cubicBezTo>
                    <a:pt x="11509" y="17905"/>
                    <a:pt x="14211" y="17370"/>
                    <a:pt x="16671" y="16399"/>
                  </a:cubicBezTo>
                  <a:close/>
                  <a:moveTo>
                    <a:pt x="4759" y="1"/>
                  </a:moveTo>
                  <a:cubicBezTo>
                    <a:pt x="2136" y="1"/>
                    <a:pt x="1" y="2135"/>
                    <a:pt x="1" y="4759"/>
                  </a:cubicBezTo>
                  <a:lnTo>
                    <a:pt x="1" y="5275"/>
                  </a:lnTo>
                  <a:cubicBezTo>
                    <a:pt x="1" y="5488"/>
                    <a:pt x="166" y="5595"/>
                    <a:pt x="330" y="5595"/>
                  </a:cubicBezTo>
                  <a:cubicBezTo>
                    <a:pt x="495" y="5595"/>
                    <a:pt x="660" y="5488"/>
                    <a:pt x="660" y="5275"/>
                  </a:cubicBezTo>
                  <a:lnTo>
                    <a:pt x="660" y="4759"/>
                  </a:lnTo>
                  <a:cubicBezTo>
                    <a:pt x="660" y="2499"/>
                    <a:pt x="2498" y="659"/>
                    <a:pt x="4759" y="659"/>
                  </a:cubicBezTo>
                  <a:lnTo>
                    <a:pt x="13397" y="659"/>
                  </a:lnTo>
                  <a:cubicBezTo>
                    <a:pt x="15658" y="659"/>
                    <a:pt x="17497" y="2499"/>
                    <a:pt x="17497" y="4759"/>
                  </a:cubicBezTo>
                  <a:lnTo>
                    <a:pt x="17497" y="8077"/>
                  </a:lnTo>
                  <a:cubicBezTo>
                    <a:pt x="17493" y="9475"/>
                    <a:pt x="16781" y="10775"/>
                    <a:pt x="15605" y="11532"/>
                  </a:cubicBezTo>
                  <a:cubicBezTo>
                    <a:pt x="15472" y="11359"/>
                    <a:pt x="15331" y="11193"/>
                    <a:pt x="15185" y="11032"/>
                  </a:cubicBezTo>
                  <a:cubicBezTo>
                    <a:pt x="15115" y="10955"/>
                    <a:pt x="15034" y="10923"/>
                    <a:pt x="14955" y="10923"/>
                  </a:cubicBezTo>
                  <a:cubicBezTo>
                    <a:pt x="14707" y="10923"/>
                    <a:pt x="14480" y="11236"/>
                    <a:pt x="14698" y="11475"/>
                  </a:cubicBezTo>
                  <a:cubicBezTo>
                    <a:pt x="15768" y="12648"/>
                    <a:pt x="16440" y="14130"/>
                    <a:pt x="16623" y="15707"/>
                  </a:cubicBezTo>
                  <a:cubicBezTo>
                    <a:pt x="14715" y="16481"/>
                    <a:pt x="12749" y="16967"/>
                    <a:pt x="10776" y="17150"/>
                  </a:cubicBezTo>
                  <a:cubicBezTo>
                    <a:pt x="10175" y="17206"/>
                    <a:pt x="9572" y="17234"/>
                    <a:pt x="8969" y="17234"/>
                  </a:cubicBezTo>
                  <a:cubicBezTo>
                    <a:pt x="7929" y="17234"/>
                    <a:pt x="6889" y="17150"/>
                    <a:pt x="5860" y="16984"/>
                  </a:cubicBezTo>
                  <a:cubicBezTo>
                    <a:pt x="3834" y="16657"/>
                    <a:pt x="2239" y="16048"/>
                    <a:pt x="1534" y="15707"/>
                  </a:cubicBezTo>
                  <a:cubicBezTo>
                    <a:pt x="1962" y="12010"/>
                    <a:pt x="5099" y="9149"/>
                    <a:pt x="8795" y="9001"/>
                  </a:cubicBezTo>
                  <a:cubicBezTo>
                    <a:pt x="8892" y="8997"/>
                    <a:pt x="8989" y="8995"/>
                    <a:pt x="9087" y="8995"/>
                  </a:cubicBezTo>
                  <a:cubicBezTo>
                    <a:pt x="10757" y="8995"/>
                    <a:pt x="12383" y="9546"/>
                    <a:pt x="13712" y="10566"/>
                  </a:cubicBezTo>
                  <a:cubicBezTo>
                    <a:pt x="13792" y="10594"/>
                    <a:pt x="13875" y="10608"/>
                    <a:pt x="13958" y="10608"/>
                  </a:cubicBezTo>
                  <a:cubicBezTo>
                    <a:pt x="14029" y="10608"/>
                    <a:pt x="14101" y="10598"/>
                    <a:pt x="14170" y="10578"/>
                  </a:cubicBezTo>
                  <a:cubicBezTo>
                    <a:pt x="15271" y="10133"/>
                    <a:pt x="15991" y="9063"/>
                    <a:pt x="15988" y="7876"/>
                  </a:cubicBezTo>
                  <a:lnTo>
                    <a:pt x="15988" y="4959"/>
                  </a:lnTo>
                  <a:cubicBezTo>
                    <a:pt x="15988" y="3351"/>
                    <a:pt x="14680" y="2044"/>
                    <a:pt x="13073" y="2044"/>
                  </a:cubicBezTo>
                  <a:lnTo>
                    <a:pt x="5085" y="2044"/>
                  </a:lnTo>
                  <a:cubicBezTo>
                    <a:pt x="3477" y="2044"/>
                    <a:pt x="2169" y="3351"/>
                    <a:pt x="2169" y="4959"/>
                  </a:cubicBezTo>
                  <a:lnTo>
                    <a:pt x="2169" y="7876"/>
                  </a:lnTo>
                  <a:cubicBezTo>
                    <a:pt x="2169" y="8915"/>
                    <a:pt x="2722" y="9876"/>
                    <a:pt x="3621" y="10398"/>
                  </a:cubicBezTo>
                  <a:cubicBezTo>
                    <a:pt x="3231" y="10742"/>
                    <a:pt x="2874" y="11123"/>
                    <a:pt x="2555" y="11533"/>
                  </a:cubicBezTo>
                  <a:cubicBezTo>
                    <a:pt x="1375" y="10780"/>
                    <a:pt x="660" y="9476"/>
                    <a:pt x="660" y="8077"/>
                  </a:cubicBezTo>
                  <a:lnTo>
                    <a:pt x="660" y="6990"/>
                  </a:lnTo>
                  <a:cubicBezTo>
                    <a:pt x="660" y="6778"/>
                    <a:pt x="495" y="6671"/>
                    <a:pt x="330" y="6671"/>
                  </a:cubicBezTo>
                  <a:cubicBezTo>
                    <a:pt x="166" y="6671"/>
                    <a:pt x="1" y="6778"/>
                    <a:pt x="1" y="6990"/>
                  </a:cubicBezTo>
                  <a:lnTo>
                    <a:pt x="1" y="8077"/>
                  </a:lnTo>
                  <a:cubicBezTo>
                    <a:pt x="2" y="9689"/>
                    <a:pt x="818" y="11193"/>
                    <a:pt x="2171" y="12071"/>
                  </a:cubicBezTo>
                  <a:cubicBezTo>
                    <a:pt x="718" y="14286"/>
                    <a:pt x="154" y="17676"/>
                    <a:pt x="1801" y="19949"/>
                  </a:cubicBezTo>
                  <a:cubicBezTo>
                    <a:pt x="3413" y="22174"/>
                    <a:pt x="6549" y="22506"/>
                    <a:pt x="9079" y="22506"/>
                  </a:cubicBezTo>
                  <a:cubicBezTo>
                    <a:pt x="11735" y="22506"/>
                    <a:pt x="15110" y="22116"/>
                    <a:pt x="16597" y="19579"/>
                  </a:cubicBezTo>
                  <a:cubicBezTo>
                    <a:pt x="17926" y="17312"/>
                    <a:pt x="17365" y="14172"/>
                    <a:pt x="15988" y="12068"/>
                  </a:cubicBezTo>
                  <a:cubicBezTo>
                    <a:pt x="17331" y="11194"/>
                    <a:pt x="18155" y="9686"/>
                    <a:pt x="18155" y="8077"/>
                  </a:cubicBezTo>
                  <a:lnTo>
                    <a:pt x="18155" y="4759"/>
                  </a:lnTo>
                  <a:cubicBezTo>
                    <a:pt x="18155" y="2135"/>
                    <a:pt x="16021" y="1"/>
                    <a:pt x="133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53"/>
          <p:cNvGrpSpPr/>
          <p:nvPr/>
        </p:nvGrpSpPr>
        <p:grpSpPr>
          <a:xfrm>
            <a:off x="1716877" y="1277283"/>
            <a:ext cx="445715" cy="388274"/>
            <a:chOff x="3422325" y="4185450"/>
            <a:chExt cx="556950" cy="562700"/>
          </a:xfrm>
        </p:grpSpPr>
        <p:sp>
          <p:nvSpPr>
            <p:cNvPr id="882" name="Google Shape;882;p53"/>
            <p:cNvSpPr/>
            <p:nvPr/>
          </p:nvSpPr>
          <p:spPr>
            <a:xfrm>
              <a:off x="3422325" y="4424675"/>
              <a:ext cx="485925" cy="323475"/>
            </a:xfrm>
            <a:custGeom>
              <a:avLst/>
              <a:gdLst/>
              <a:ahLst/>
              <a:cxnLst/>
              <a:rect l="l" t="t" r="r" b="b"/>
              <a:pathLst>
                <a:path w="19437" h="12939" extrusionOk="0">
                  <a:moveTo>
                    <a:pt x="1277" y="1"/>
                  </a:moveTo>
                  <a:cubicBezTo>
                    <a:pt x="1271" y="1"/>
                    <a:pt x="1265" y="1"/>
                    <a:pt x="1258" y="1"/>
                  </a:cubicBezTo>
                  <a:cubicBezTo>
                    <a:pt x="925" y="13"/>
                    <a:pt x="860" y="475"/>
                    <a:pt x="795" y="727"/>
                  </a:cubicBezTo>
                  <a:cubicBezTo>
                    <a:pt x="668" y="1204"/>
                    <a:pt x="605" y="1694"/>
                    <a:pt x="510" y="2178"/>
                  </a:cubicBezTo>
                  <a:cubicBezTo>
                    <a:pt x="0" y="4831"/>
                    <a:pt x="0" y="8959"/>
                    <a:pt x="2275" y="12076"/>
                  </a:cubicBezTo>
                  <a:cubicBezTo>
                    <a:pt x="2523" y="12415"/>
                    <a:pt x="2760" y="12711"/>
                    <a:pt x="3184" y="12809"/>
                  </a:cubicBezTo>
                  <a:cubicBezTo>
                    <a:pt x="3642" y="12918"/>
                    <a:pt x="4146" y="12939"/>
                    <a:pt x="4643" y="12939"/>
                  </a:cubicBezTo>
                  <a:cubicBezTo>
                    <a:pt x="4948" y="12939"/>
                    <a:pt x="5249" y="12931"/>
                    <a:pt x="5537" y="12931"/>
                  </a:cubicBezTo>
                  <a:cubicBezTo>
                    <a:pt x="7700" y="12931"/>
                    <a:pt x="9783" y="12667"/>
                    <a:pt x="11754" y="12144"/>
                  </a:cubicBezTo>
                  <a:cubicBezTo>
                    <a:pt x="14638" y="11375"/>
                    <a:pt x="17137" y="10079"/>
                    <a:pt x="19184" y="8292"/>
                  </a:cubicBezTo>
                  <a:cubicBezTo>
                    <a:pt x="19437" y="8071"/>
                    <a:pt x="19219" y="7713"/>
                    <a:pt x="18958" y="7713"/>
                  </a:cubicBezTo>
                  <a:cubicBezTo>
                    <a:pt x="18889" y="7713"/>
                    <a:pt x="18818" y="7738"/>
                    <a:pt x="18751" y="7796"/>
                  </a:cubicBezTo>
                  <a:cubicBezTo>
                    <a:pt x="16782" y="9518"/>
                    <a:pt x="14370" y="10767"/>
                    <a:pt x="11585" y="11507"/>
                  </a:cubicBezTo>
                  <a:cubicBezTo>
                    <a:pt x="9687" y="12012"/>
                    <a:pt x="7614" y="12270"/>
                    <a:pt x="5494" y="12270"/>
                  </a:cubicBezTo>
                  <a:cubicBezTo>
                    <a:pt x="4892" y="12270"/>
                    <a:pt x="4286" y="12250"/>
                    <a:pt x="3679" y="12208"/>
                  </a:cubicBezTo>
                  <a:cubicBezTo>
                    <a:pt x="3424" y="12190"/>
                    <a:pt x="3187" y="12074"/>
                    <a:pt x="3017" y="11886"/>
                  </a:cubicBezTo>
                  <a:cubicBezTo>
                    <a:pt x="2511" y="11323"/>
                    <a:pt x="2159" y="10595"/>
                    <a:pt x="1863" y="9905"/>
                  </a:cubicBezTo>
                  <a:cubicBezTo>
                    <a:pt x="1512" y="9086"/>
                    <a:pt x="1287" y="8228"/>
                    <a:pt x="1135" y="7351"/>
                  </a:cubicBezTo>
                  <a:cubicBezTo>
                    <a:pt x="812" y="5482"/>
                    <a:pt x="919" y="3614"/>
                    <a:pt x="1247" y="1752"/>
                  </a:cubicBezTo>
                  <a:cubicBezTo>
                    <a:pt x="1319" y="1345"/>
                    <a:pt x="1429" y="958"/>
                    <a:pt x="1535" y="561"/>
                  </a:cubicBezTo>
                  <a:cubicBezTo>
                    <a:pt x="1598" y="324"/>
                    <a:pt x="1595" y="1"/>
                    <a:pt x="12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3"/>
            <p:cNvSpPr/>
            <p:nvPr/>
          </p:nvSpPr>
          <p:spPr>
            <a:xfrm>
              <a:off x="3459450" y="4185450"/>
              <a:ext cx="519825" cy="474675"/>
            </a:xfrm>
            <a:custGeom>
              <a:avLst/>
              <a:gdLst/>
              <a:ahLst/>
              <a:cxnLst/>
              <a:rect l="l" t="t" r="r" b="b"/>
              <a:pathLst>
                <a:path w="20793" h="18987" extrusionOk="0">
                  <a:moveTo>
                    <a:pt x="5255" y="4073"/>
                  </a:moveTo>
                  <a:cubicBezTo>
                    <a:pt x="5253" y="4076"/>
                    <a:pt x="5252" y="4079"/>
                    <a:pt x="5252" y="4080"/>
                  </a:cubicBezTo>
                  <a:lnTo>
                    <a:pt x="5252" y="4080"/>
                  </a:lnTo>
                  <a:cubicBezTo>
                    <a:pt x="5253" y="4077"/>
                    <a:pt x="5254" y="4075"/>
                    <a:pt x="5255" y="4073"/>
                  </a:cubicBezTo>
                  <a:close/>
                  <a:moveTo>
                    <a:pt x="6464" y="1"/>
                  </a:moveTo>
                  <a:cubicBezTo>
                    <a:pt x="5981" y="1"/>
                    <a:pt x="5461" y="36"/>
                    <a:pt x="4845" y="108"/>
                  </a:cubicBezTo>
                  <a:cubicBezTo>
                    <a:pt x="4840" y="108"/>
                    <a:pt x="4836" y="109"/>
                    <a:pt x="4832" y="111"/>
                  </a:cubicBezTo>
                  <a:cubicBezTo>
                    <a:pt x="3540" y="316"/>
                    <a:pt x="2584" y="1075"/>
                    <a:pt x="1897" y="1989"/>
                  </a:cubicBezTo>
                  <a:cubicBezTo>
                    <a:pt x="1151" y="2982"/>
                    <a:pt x="1175" y="4339"/>
                    <a:pt x="1213" y="4960"/>
                  </a:cubicBezTo>
                  <a:cubicBezTo>
                    <a:pt x="1067" y="5408"/>
                    <a:pt x="874" y="5844"/>
                    <a:pt x="669" y="6304"/>
                  </a:cubicBezTo>
                  <a:cubicBezTo>
                    <a:pt x="461" y="6776"/>
                    <a:pt x="245" y="7266"/>
                    <a:pt x="81" y="7771"/>
                  </a:cubicBezTo>
                  <a:cubicBezTo>
                    <a:pt x="1" y="8019"/>
                    <a:pt x="211" y="8193"/>
                    <a:pt x="413" y="8193"/>
                  </a:cubicBezTo>
                  <a:cubicBezTo>
                    <a:pt x="537" y="8193"/>
                    <a:pt x="659" y="8127"/>
                    <a:pt x="709" y="7972"/>
                  </a:cubicBezTo>
                  <a:cubicBezTo>
                    <a:pt x="1025" y="6989"/>
                    <a:pt x="1545" y="6086"/>
                    <a:pt x="1858" y="5102"/>
                  </a:cubicBezTo>
                  <a:cubicBezTo>
                    <a:pt x="1939" y="4847"/>
                    <a:pt x="1545" y="3509"/>
                    <a:pt x="2480" y="2298"/>
                  </a:cubicBezTo>
                  <a:cubicBezTo>
                    <a:pt x="3119" y="1469"/>
                    <a:pt x="3873" y="933"/>
                    <a:pt x="4927" y="761"/>
                  </a:cubicBezTo>
                  <a:cubicBezTo>
                    <a:pt x="5513" y="693"/>
                    <a:pt x="6007" y="659"/>
                    <a:pt x="6462" y="659"/>
                  </a:cubicBezTo>
                  <a:cubicBezTo>
                    <a:pt x="6648" y="659"/>
                    <a:pt x="6828" y="665"/>
                    <a:pt x="7005" y="676"/>
                  </a:cubicBezTo>
                  <a:cubicBezTo>
                    <a:pt x="7287" y="709"/>
                    <a:pt x="7564" y="867"/>
                    <a:pt x="7786" y="1122"/>
                  </a:cubicBezTo>
                  <a:cubicBezTo>
                    <a:pt x="8135" y="1605"/>
                    <a:pt x="8285" y="2152"/>
                    <a:pt x="8441" y="2732"/>
                  </a:cubicBezTo>
                  <a:cubicBezTo>
                    <a:pt x="8557" y="3158"/>
                    <a:pt x="8602" y="3288"/>
                    <a:pt x="8418" y="3693"/>
                  </a:cubicBezTo>
                  <a:cubicBezTo>
                    <a:pt x="8191" y="4004"/>
                    <a:pt x="7834" y="4142"/>
                    <a:pt x="7496" y="4297"/>
                  </a:cubicBezTo>
                  <a:cubicBezTo>
                    <a:pt x="7265" y="4405"/>
                    <a:pt x="6970" y="4602"/>
                    <a:pt x="6693" y="4602"/>
                  </a:cubicBezTo>
                  <a:cubicBezTo>
                    <a:pt x="6605" y="4602"/>
                    <a:pt x="6519" y="4583"/>
                    <a:pt x="6438" y="4534"/>
                  </a:cubicBezTo>
                  <a:cubicBezTo>
                    <a:pt x="6264" y="4429"/>
                    <a:pt x="6229" y="4278"/>
                    <a:pt x="6126" y="4122"/>
                  </a:cubicBezTo>
                  <a:cubicBezTo>
                    <a:pt x="5974" y="3888"/>
                    <a:pt x="5607" y="3561"/>
                    <a:pt x="5756" y="3242"/>
                  </a:cubicBezTo>
                  <a:cubicBezTo>
                    <a:pt x="5826" y="3092"/>
                    <a:pt x="5952" y="3040"/>
                    <a:pt x="6088" y="3040"/>
                  </a:cubicBezTo>
                  <a:cubicBezTo>
                    <a:pt x="6214" y="3040"/>
                    <a:pt x="6349" y="3085"/>
                    <a:pt x="6455" y="3139"/>
                  </a:cubicBezTo>
                  <a:cubicBezTo>
                    <a:pt x="6577" y="3201"/>
                    <a:pt x="6730" y="3271"/>
                    <a:pt x="6866" y="3271"/>
                  </a:cubicBezTo>
                  <a:cubicBezTo>
                    <a:pt x="6975" y="3271"/>
                    <a:pt x="7073" y="3227"/>
                    <a:pt x="7137" y="3101"/>
                  </a:cubicBezTo>
                  <a:cubicBezTo>
                    <a:pt x="7286" y="2806"/>
                    <a:pt x="6968" y="2662"/>
                    <a:pt x="6754" y="2552"/>
                  </a:cubicBezTo>
                  <a:cubicBezTo>
                    <a:pt x="6588" y="2468"/>
                    <a:pt x="6392" y="2368"/>
                    <a:pt x="6142" y="2368"/>
                  </a:cubicBezTo>
                  <a:cubicBezTo>
                    <a:pt x="6069" y="2368"/>
                    <a:pt x="5991" y="2377"/>
                    <a:pt x="5909" y="2397"/>
                  </a:cubicBezTo>
                  <a:cubicBezTo>
                    <a:pt x="5553" y="2469"/>
                    <a:pt x="5271" y="2690"/>
                    <a:pt x="5149" y="2985"/>
                  </a:cubicBezTo>
                  <a:cubicBezTo>
                    <a:pt x="4961" y="3417"/>
                    <a:pt x="5130" y="3806"/>
                    <a:pt x="5293" y="4093"/>
                  </a:cubicBezTo>
                  <a:lnTo>
                    <a:pt x="5252" y="4081"/>
                  </a:lnTo>
                  <a:cubicBezTo>
                    <a:pt x="5252" y="4081"/>
                    <a:pt x="5252" y="4081"/>
                    <a:pt x="5252" y="4080"/>
                  </a:cubicBezTo>
                  <a:lnTo>
                    <a:pt x="5252" y="4080"/>
                  </a:lnTo>
                  <a:cubicBezTo>
                    <a:pt x="5172" y="4287"/>
                    <a:pt x="4749" y="4779"/>
                    <a:pt x="3701" y="5198"/>
                  </a:cubicBezTo>
                  <a:cubicBezTo>
                    <a:pt x="3573" y="5250"/>
                    <a:pt x="3491" y="5377"/>
                    <a:pt x="3496" y="5515"/>
                  </a:cubicBezTo>
                  <a:cubicBezTo>
                    <a:pt x="3499" y="5615"/>
                    <a:pt x="3517" y="5802"/>
                    <a:pt x="3557" y="5889"/>
                  </a:cubicBezTo>
                  <a:cubicBezTo>
                    <a:pt x="4687" y="8313"/>
                    <a:pt x="4950" y="10644"/>
                    <a:pt x="4972" y="12172"/>
                  </a:cubicBezTo>
                  <a:cubicBezTo>
                    <a:pt x="4990" y="13493"/>
                    <a:pt x="4837" y="14458"/>
                    <a:pt x="4772" y="14805"/>
                  </a:cubicBezTo>
                  <a:cubicBezTo>
                    <a:pt x="4027" y="15976"/>
                    <a:pt x="3847" y="17468"/>
                    <a:pt x="4313" y="18777"/>
                  </a:cubicBezTo>
                  <a:cubicBezTo>
                    <a:pt x="4365" y="18924"/>
                    <a:pt x="4483" y="18987"/>
                    <a:pt x="4605" y="18987"/>
                  </a:cubicBezTo>
                  <a:cubicBezTo>
                    <a:pt x="4810" y="18987"/>
                    <a:pt x="5022" y="18808"/>
                    <a:pt x="4933" y="18555"/>
                  </a:cubicBezTo>
                  <a:cubicBezTo>
                    <a:pt x="4397" y="17046"/>
                    <a:pt x="4887" y="15320"/>
                    <a:pt x="6088" y="14289"/>
                  </a:cubicBezTo>
                  <a:cubicBezTo>
                    <a:pt x="6895" y="13596"/>
                    <a:pt x="7928" y="13238"/>
                    <a:pt x="8967" y="13238"/>
                  </a:cubicBezTo>
                  <a:cubicBezTo>
                    <a:pt x="9574" y="13238"/>
                    <a:pt x="10182" y="13360"/>
                    <a:pt x="10749" y="13607"/>
                  </a:cubicBezTo>
                  <a:cubicBezTo>
                    <a:pt x="10792" y="13626"/>
                    <a:pt x="10835" y="13635"/>
                    <a:pt x="10877" y="13635"/>
                  </a:cubicBezTo>
                  <a:cubicBezTo>
                    <a:pt x="11092" y="13635"/>
                    <a:pt x="11275" y="13412"/>
                    <a:pt x="11189" y="13188"/>
                  </a:cubicBezTo>
                  <a:cubicBezTo>
                    <a:pt x="10841" y="12278"/>
                    <a:pt x="10845" y="11254"/>
                    <a:pt x="11165" y="10337"/>
                  </a:cubicBezTo>
                  <a:cubicBezTo>
                    <a:pt x="11486" y="9419"/>
                    <a:pt x="12090" y="8752"/>
                    <a:pt x="12872" y="8194"/>
                  </a:cubicBezTo>
                  <a:cubicBezTo>
                    <a:pt x="13575" y="7691"/>
                    <a:pt x="14430" y="7460"/>
                    <a:pt x="15294" y="7460"/>
                  </a:cubicBezTo>
                  <a:cubicBezTo>
                    <a:pt x="16348" y="7460"/>
                    <a:pt x="17415" y="7805"/>
                    <a:pt x="18234" y="8423"/>
                  </a:cubicBezTo>
                  <a:cubicBezTo>
                    <a:pt x="19232" y="9176"/>
                    <a:pt x="19877" y="10346"/>
                    <a:pt x="20004" y="11633"/>
                  </a:cubicBezTo>
                  <a:cubicBezTo>
                    <a:pt x="20123" y="12835"/>
                    <a:pt x="19803" y="14094"/>
                    <a:pt x="19079" y="15276"/>
                  </a:cubicBezTo>
                  <a:cubicBezTo>
                    <a:pt x="18995" y="15412"/>
                    <a:pt x="18904" y="15550"/>
                    <a:pt x="18811" y="15685"/>
                  </a:cubicBezTo>
                  <a:cubicBezTo>
                    <a:pt x="18636" y="15934"/>
                    <a:pt x="18865" y="16202"/>
                    <a:pt x="19099" y="16202"/>
                  </a:cubicBezTo>
                  <a:cubicBezTo>
                    <a:pt x="19190" y="16202"/>
                    <a:pt x="19282" y="16161"/>
                    <a:pt x="19350" y="16063"/>
                  </a:cubicBezTo>
                  <a:cubicBezTo>
                    <a:pt x="19452" y="15918"/>
                    <a:pt x="19549" y="15769"/>
                    <a:pt x="19640" y="15620"/>
                  </a:cubicBezTo>
                  <a:cubicBezTo>
                    <a:pt x="20441" y="14315"/>
                    <a:pt x="20793" y="12914"/>
                    <a:pt x="20660" y="11568"/>
                  </a:cubicBezTo>
                  <a:lnTo>
                    <a:pt x="20660" y="11568"/>
                  </a:lnTo>
                  <a:lnTo>
                    <a:pt x="20661" y="11569"/>
                  </a:lnTo>
                  <a:cubicBezTo>
                    <a:pt x="20516" y="10099"/>
                    <a:pt x="19775" y="8761"/>
                    <a:pt x="18631" y="7898"/>
                  </a:cubicBezTo>
                  <a:cubicBezTo>
                    <a:pt x="17685" y="7185"/>
                    <a:pt x="16515" y="6828"/>
                    <a:pt x="15352" y="6828"/>
                  </a:cubicBezTo>
                  <a:cubicBezTo>
                    <a:pt x="13676" y="6828"/>
                    <a:pt x="12015" y="7570"/>
                    <a:pt x="11062" y="9057"/>
                  </a:cubicBezTo>
                  <a:cubicBezTo>
                    <a:pt x="10342" y="10179"/>
                    <a:pt x="10103" y="11528"/>
                    <a:pt x="10380" y="12777"/>
                  </a:cubicBezTo>
                  <a:cubicBezTo>
                    <a:pt x="9914" y="12642"/>
                    <a:pt x="9433" y="12574"/>
                    <a:pt x="8950" y="12574"/>
                  </a:cubicBezTo>
                  <a:cubicBezTo>
                    <a:pt x="8761" y="12574"/>
                    <a:pt x="8572" y="12585"/>
                    <a:pt x="8383" y="12606"/>
                  </a:cubicBezTo>
                  <a:cubicBezTo>
                    <a:pt x="7319" y="12725"/>
                    <a:pt x="6331" y="13174"/>
                    <a:pt x="5565" y="13870"/>
                  </a:cubicBezTo>
                  <a:cubicBezTo>
                    <a:pt x="5617" y="13310"/>
                    <a:pt x="5639" y="12749"/>
                    <a:pt x="5630" y="12187"/>
                  </a:cubicBezTo>
                  <a:cubicBezTo>
                    <a:pt x="5610" y="10608"/>
                    <a:pt x="5343" y="8210"/>
                    <a:pt x="4195" y="5704"/>
                  </a:cubicBezTo>
                  <a:cubicBezTo>
                    <a:pt x="5011" y="5341"/>
                    <a:pt x="5439" y="4948"/>
                    <a:pt x="5661" y="4663"/>
                  </a:cubicBezTo>
                  <a:cubicBezTo>
                    <a:pt x="5801" y="4895"/>
                    <a:pt x="6012" y="5074"/>
                    <a:pt x="6261" y="5182"/>
                  </a:cubicBezTo>
                  <a:cubicBezTo>
                    <a:pt x="6400" y="5240"/>
                    <a:pt x="6535" y="5264"/>
                    <a:pt x="6666" y="5264"/>
                  </a:cubicBezTo>
                  <a:cubicBezTo>
                    <a:pt x="7058" y="5264"/>
                    <a:pt x="7420" y="5050"/>
                    <a:pt x="7793" y="4889"/>
                  </a:cubicBezTo>
                  <a:cubicBezTo>
                    <a:pt x="8246" y="4695"/>
                    <a:pt x="8688" y="4463"/>
                    <a:pt x="8975" y="4048"/>
                  </a:cubicBezTo>
                  <a:cubicBezTo>
                    <a:pt x="9311" y="3562"/>
                    <a:pt x="9223" y="3091"/>
                    <a:pt x="9079" y="2559"/>
                  </a:cubicBezTo>
                  <a:cubicBezTo>
                    <a:pt x="8911" y="1943"/>
                    <a:pt x="8739" y="1307"/>
                    <a:pt x="8311" y="724"/>
                  </a:cubicBezTo>
                  <a:cubicBezTo>
                    <a:pt x="8305" y="717"/>
                    <a:pt x="8301" y="711"/>
                    <a:pt x="8295" y="703"/>
                  </a:cubicBezTo>
                  <a:cubicBezTo>
                    <a:pt x="7960" y="313"/>
                    <a:pt x="7525" y="71"/>
                    <a:pt x="7071" y="21"/>
                  </a:cubicBezTo>
                  <a:lnTo>
                    <a:pt x="7055" y="19"/>
                  </a:lnTo>
                  <a:cubicBezTo>
                    <a:pt x="6862" y="7"/>
                    <a:pt x="6666" y="1"/>
                    <a:pt x="64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53"/>
          <p:cNvSpPr/>
          <p:nvPr/>
        </p:nvSpPr>
        <p:spPr>
          <a:xfrm>
            <a:off x="4392830" y="1293749"/>
            <a:ext cx="322552" cy="388257"/>
          </a:xfrm>
          <a:custGeom>
            <a:avLst/>
            <a:gdLst/>
            <a:ahLst/>
            <a:cxnLst/>
            <a:rect l="l" t="t" r="r" b="b"/>
            <a:pathLst>
              <a:path w="16122" h="22507" extrusionOk="0">
                <a:moveTo>
                  <a:pt x="12674" y="18509"/>
                </a:moveTo>
                <a:lnTo>
                  <a:pt x="12674" y="20135"/>
                </a:lnTo>
                <a:lnTo>
                  <a:pt x="9137" y="20135"/>
                </a:lnTo>
                <a:cubicBezTo>
                  <a:pt x="8688" y="20135"/>
                  <a:pt x="8324" y="19771"/>
                  <a:pt x="8324" y="19322"/>
                </a:cubicBezTo>
                <a:cubicBezTo>
                  <a:pt x="8324" y="18872"/>
                  <a:pt x="8688" y="18509"/>
                  <a:pt x="9137" y="18509"/>
                </a:cubicBezTo>
                <a:close/>
                <a:moveTo>
                  <a:pt x="6999" y="0"/>
                </a:moveTo>
                <a:cubicBezTo>
                  <a:pt x="4137" y="0"/>
                  <a:pt x="1809" y="2328"/>
                  <a:pt x="1809" y="5191"/>
                </a:cubicBezTo>
                <a:lnTo>
                  <a:pt x="1809" y="6763"/>
                </a:lnTo>
                <a:cubicBezTo>
                  <a:pt x="745" y="7237"/>
                  <a:pt x="1" y="8303"/>
                  <a:pt x="1" y="9541"/>
                </a:cubicBezTo>
                <a:lnTo>
                  <a:pt x="1" y="11390"/>
                </a:lnTo>
                <a:cubicBezTo>
                  <a:pt x="1" y="13801"/>
                  <a:pt x="1584" y="15848"/>
                  <a:pt x="3766" y="16549"/>
                </a:cubicBezTo>
                <a:lnTo>
                  <a:pt x="3766" y="20848"/>
                </a:lnTo>
                <a:cubicBezTo>
                  <a:pt x="3767" y="21765"/>
                  <a:pt x="4508" y="22505"/>
                  <a:pt x="5424" y="22507"/>
                </a:cubicBezTo>
                <a:lnTo>
                  <a:pt x="6039" y="22507"/>
                </a:lnTo>
                <a:cubicBezTo>
                  <a:pt x="6465" y="22507"/>
                  <a:pt x="6465" y="21849"/>
                  <a:pt x="6039" y="21849"/>
                </a:cubicBezTo>
                <a:lnTo>
                  <a:pt x="5424" y="21849"/>
                </a:lnTo>
                <a:cubicBezTo>
                  <a:pt x="4531" y="21849"/>
                  <a:pt x="4425" y="21017"/>
                  <a:pt x="4425" y="20332"/>
                </a:cubicBezTo>
                <a:lnTo>
                  <a:pt x="6413" y="20332"/>
                </a:lnTo>
                <a:cubicBezTo>
                  <a:pt x="6838" y="20332"/>
                  <a:pt x="6838" y="19673"/>
                  <a:pt x="6413" y="19673"/>
                </a:cubicBezTo>
                <a:lnTo>
                  <a:pt x="4425" y="19673"/>
                </a:lnTo>
                <a:lnTo>
                  <a:pt x="4425" y="16795"/>
                </a:lnTo>
                <a:lnTo>
                  <a:pt x="12706" y="16795"/>
                </a:lnTo>
                <a:lnTo>
                  <a:pt x="12706" y="17850"/>
                </a:lnTo>
                <a:lnTo>
                  <a:pt x="9137" y="17850"/>
                </a:lnTo>
                <a:cubicBezTo>
                  <a:pt x="8329" y="17859"/>
                  <a:pt x="7680" y="18514"/>
                  <a:pt x="7680" y="19322"/>
                </a:cubicBezTo>
                <a:cubicBezTo>
                  <a:pt x="7680" y="20128"/>
                  <a:pt x="8329" y="20785"/>
                  <a:pt x="9137" y="20793"/>
                </a:cubicBezTo>
                <a:lnTo>
                  <a:pt x="12706" y="20793"/>
                </a:lnTo>
                <a:cubicBezTo>
                  <a:pt x="12702" y="21376"/>
                  <a:pt x="12228" y="21847"/>
                  <a:pt x="11645" y="21849"/>
                </a:cubicBezTo>
                <a:lnTo>
                  <a:pt x="8192" y="21849"/>
                </a:lnTo>
                <a:cubicBezTo>
                  <a:pt x="7767" y="21849"/>
                  <a:pt x="7767" y="22507"/>
                  <a:pt x="8192" y="22507"/>
                </a:cubicBezTo>
                <a:lnTo>
                  <a:pt x="11645" y="22507"/>
                </a:lnTo>
                <a:cubicBezTo>
                  <a:pt x="12596" y="22507"/>
                  <a:pt x="13366" y="21736"/>
                  <a:pt x="13367" y="20786"/>
                </a:cubicBezTo>
                <a:lnTo>
                  <a:pt x="13367" y="16483"/>
                </a:lnTo>
                <a:cubicBezTo>
                  <a:pt x="14979" y="15827"/>
                  <a:pt x="16122" y="14241"/>
                  <a:pt x="16122" y="12394"/>
                </a:cubicBezTo>
                <a:lnTo>
                  <a:pt x="16122" y="11127"/>
                </a:lnTo>
                <a:cubicBezTo>
                  <a:pt x="16122" y="10914"/>
                  <a:pt x="15957" y="10808"/>
                  <a:pt x="15792" y="10808"/>
                </a:cubicBezTo>
                <a:cubicBezTo>
                  <a:pt x="15627" y="10808"/>
                  <a:pt x="15462" y="10914"/>
                  <a:pt x="15462" y="11127"/>
                </a:cubicBezTo>
                <a:lnTo>
                  <a:pt x="15462" y="12394"/>
                </a:lnTo>
                <a:cubicBezTo>
                  <a:pt x="15462" y="14371"/>
                  <a:pt x="13924" y="15996"/>
                  <a:pt x="11980" y="16135"/>
                </a:cubicBezTo>
                <a:lnTo>
                  <a:pt x="5098" y="16135"/>
                </a:lnTo>
                <a:cubicBezTo>
                  <a:pt x="2623" y="15972"/>
                  <a:pt x="659" y="13906"/>
                  <a:pt x="659" y="11390"/>
                </a:cubicBezTo>
                <a:lnTo>
                  <a:pt x="659" y="9541"/>
                </a:lnTo>
                <a:cubicBezTo>
                  <a:pt x="659" y="8227"/>
                  <a:pt x="1727" y="7160"/>
                  <a:pt x="3039" y="7160"/>
                </a:cubicBezTo>
                <a:lnTo>
                  <a:pt x="4886" y="7160"/>
                </a:lnTo>
                <a:cubicBezTo>
                  <a:pt x="4902" y="7160"/>
                  <a:pt x="4918" y="7159"/>
                  <a:pt x="4934" y="7159"/>
                </a:cubicBezTo>
                <a:cubicBezTo>
                  <a:pt x="5789" y="7159"/>
                  <a:pt x="6488" y="7854"/>
                  <a:pt x="6488" y="8717"/>
                </a:cubicBezTo>
                <a:cubicBezTo>
                  <a:pt x="6488" y="9581"/>
                  <a:pt x="5788" y="10276"/>
                  <a:pt x="4931" y="10276"/>
                </a:cubicBezTo>
                <a:cubicBezTo>
                  <a:pt x="4916" y="10276"/>
                  <a:pt x="4901" y="10276"/>
                  <a:pt x="4886" y="10276"/>
                </a:cubicBezTo>
                <a:lnTo>
                  <a:pt x="3228" y="10276"/>
                </a:lnTo>
                <a:cubicBezTo>
                  <a:pt x="2802" y="10276"/>
                  <a:pt x="2802" y="10935"/>
                  <a:pt x="3228" y="10935"/>
                </a:cubicBezTo>
                <a:lnTo>
                  <a:pt x="4886" y="10935"/>
                </a:lnTo>
                <a:cubicBezTo>
                  <a:pt x="5508" y="10935"/>
                  <a:pt x="6101" y="10673"/>
                  <a:pt x="6522" y="10213"/>
                </a:cubicBezTo>
                <a:cubicBezTo>
                  <a:pt x="6951" y="10325"/>
                  <a:pt x="7393" y="10381"/>
                  <a:pt x="7837" y="10381"/>
                </a:cubicBezTo>
                <a:lnTo>
                  <a:pt x="11229" y="10381"/>
                </a:lnTo>
                <a:cubicBezTo>
                  <a:pt x="12184" y="10380"/>
                  <a:pt x="13041" y="9790"/>
                  <a:pt x="13383" y="8898"/>
                </a:cubicBezTo>
                <a:lnTo>
                  <a:pt x="14533" y="8226"/>
                </a:lnTo>
                <a:cubicBezTo>
                  <a:pt x="14843" y="8044"/>
                  <a:pt x="14652" y="7608"/>
                  <a:pt x="14364" y="7608"/>
                </a:cubicBezTo>
                <a:cubicBezTo>
                  <a:pt x="14312" y="7608"/>
                  <a:pt x="14256" y="7623"/>
                  <a:pt x="14199" y="7656"/>
                </a:cubicBezTo>
                <a:lnTo>
                  <a:pt x="13534" y="8046"/>
                </a:lnTo>
                <a:lnTo>
                  <a:pt x="13534" y="6792"/>
                </a:lnTo>
                <a:cubicBezTo>
                  <a:pt x="13534" y="6580"/>
                  <a:pt x="13369" y="6473"/>
                  <a:pt x="13205" y="6473"/>
                </a:cubicBezTo>
                <a:cubicBezTo>
                  <a:pt x="13040" y="6473"/>
                  <a:pt x="12876" y="6580"/>
                  <a:pt x="12876" y="6792"/>
                </a:cubicBezTo>
                <a:lnTo>
                  <a:pt x="12876" y="8076"/>
                </a:lnTo>
                <a:cubicBezTo>
                  <a:pt x="12874" y="8985"/>
                  <a:pt x="12138" y="9722"/>
                  <a:pt x="11230" y="9722"/>
                </a:cubicBezTo>
                <a:lnTo>
                  <a:pt x="7839" y="9722"/>
                </a:lnTo>
                <a:cubicBezTo>
                  <a:pt x="7526" y="9722"/>
                  <a:pt x="7215" y="9690"/>
                  <a:pt x="6909" y="9626"/>
                </a:cubicBezTo>
                <a:cubicBezTo>
                  <a:pt x="7218" y="8940"/>
                  <a:pt x="7158" y="8145"/>
                  <a:pt x="6749" y="7512"/>
                </a:cubicBezTo>
                <a:cubicBezTo>
                  <a:pt x="6340" y="6882"/>
                  <a:pt x="5639" y="6501"/>
                  <a:pt x="4888" y="6501"/>
                </a:cubicBezTo>
                <a:lnTo>
                  <a:pt x="3041" y="6501"/>
                </a:lnTo>
                <a:cubicBezTo>
                  <a:pt x="2848" y="6501"/>
                  <a:pt x="2657" y="6519"/>
                  <a:pt x="2467" y="6556"/>
                </a:cubicBezTo>
                <a:lnTo>
                  <a:pt x="2467" y="5191"/>
                </a:lnTo>
                <a:cubicBezTo>
                  <a:pt x="2467" y="2692"/>
                  <a:pt x="4501" y="660"/>
                  <a:pt x="6999" y="660"/>
                </a:cubicBezTo>
                <a:lnTo>
                  <a:pt x="10930" y="660"/>
                </a:lnTo>
                <a:cubicBezTo>
                  <a:pt x="13428" y="660"/>
                  <a:pt x="15461" y="2692"/>
                  <a:pt x="15461" y="5191"/>
                </a:cubicBezTo>
                <a:lnTo>
                  <a:pt x="15461" y="9151"/>
                </a:lnTo>
                <a:cubicBezTo>
                  <a:pt x="15461" y="9332"/>
                  <a:pt x="15608" y="9480"/>
                  <a:pt x="15791" y="9480"/>
                </a:cubicBezTo>
                <a:cubicBezTo>
                  <a:pt x="15972" y="9480"/>
                  <a:pt x="16120" y="9332"/>
                  <a:pt x="16120" y="9151"/>
                </a:cubicBezTo>
                <a:lnTo>
                  <a:pt x="16120" y="5191"/>
                </a:lnTo>
                <a:cubicBezTo>
                  <a:pt x="16120" y="2328"/>
                  <a:pt x="13792" y="0"/>
                  <a:pt x="109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3;p53">
            <a:extLst>
              <a:ext uri="{FF2B5EF4-FFF2-40B4-BE49-F238E27FC236}">
                <a16:creationId xmlns:a16="http://schemas.microsoft.com/office/drawing/2014/main" id="{25D0DE33-A851-42EC-807B-070B8120661F}"/>
              </a:ext>
            </a:extLst>
          </p:cNvPr>
          <p:cNvSpPr txBox="1">
            <a:spLocks/>
          </p:cNvSpPr>
          <p:nvPr/>
        </p:nvSpPr>
        <p:spPr>
          <a:xfrm>
            <a:off x="3495524" y="2444674"/>
            <a:ext cx="2440701" cy="993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1pPr>
            <a:lvl2pPr marL="914400" marR="0" lvl="1" indent="-317500" algn="ct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2pPr>
            <a:lvl3pPr marL="1371600" marR="0" lvl="2" indent="-317500" algn="ct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3pPr>
            <a:lvl4pPr marL="1828800" marR="0" lvl="3" indent="-317500" algn="ct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4pPr>
            <a:lvl5pPr marL="2286000" marR="0" lvl="4" indent="-317500" algn="ct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5pPr>
            <a:lvl6pPr marL="2743200" marR="0" lvl="5" indent="-317500" algn="ct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6pPr>
            <a:lvl7pPr marL="3200400" marR="0" lvl="6" indent="-317500" algn="ct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7pPr>
            <a:lvl8pPr marL="3657600" marR="0" lvl="7" indent="-317500" algn="ct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8pPr>
            <a:lvl9pPr marL="4114800" marR="0" lvl="8" indent="-317500" algn="ctr" rtl="0">
              <a:lnSpc>
                <a:spcPct val="100000"/>
              </a:lnSpc>
              <a:spcBef>
                <a:spcPts val="0"/>
              </a:spcBef>
              <a:spcAft>
                <a:spcPts val="0"/>
              </a:spcAft>
              <a:buClr>
                <a:srgbClr val="EFEFEF"/>
              </a:buClr>
              <a:buSzPts val="1600"/>
              <a:buFont typeface="DM Sans"/>
              <a:buNone/>
              <a:defRPr sz="1600" b="0" i="0" u="none" strike="noStrike" cap="none">
                <a:solidFill>
                  <a:srgbClr val="EFEFEF"/>
                </a:solidFill>
                <a:latin typeface="DM Sans"/>
                <a:ea typeface="DM Sans"/>
                <a:cs typeface="DM Sans"/>
                <a:sym typeface="DM Sans"/>
              </a:defRPr>
            </a:lvl9pPr>
          </a:lstStyle>
          <a:p>
            <a:pPr marL="285750" indent="-285750" algn="l">
              <a:buFont typeface="Arial" panose="020B0604020202020204" pitchFamily="34" charset="0"/>
              <a:buChar char="•"/>
            </a:pPr>
            <a:r>
              <a:rPr lang="en-US" sz="1400" dirty="0"/>
              <a:t>Gen Y, College Grads</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Gen-Z, Some College, Medium to Low Income </a:t>
            </a: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dirty="0"/>
              <a:t>Gen Z, College Grads</a:t>
            </a:r>
          </a:p>
          <a:p>
            <a:pPr marL="285750" indent="-285750" algn="l">
              <a:buFont typeface="Arial" panose="020B0604020202020204" pitchFamily="34" charset="0"/>
              <a:buChar char="•"/>
            </a:pPr>
            <a:endParaRPr lang="en-US" sz="1400" dirty="0"/>
          </a:p>
        </p:txBody>
      </p:sp>
      <p:sp>
        <p:nvSpPr>
          <p:cNvPr id="23" name="Google Shape;2645;p62">
            <a:extLst>
              <a:ext uri="{FF2B5EF4-FFF2-40B4-BE49-F238E27FC236}">
                <a16:creationId xmlns:a16="http://schemas.microsoft.com/office/drawing/2014/main" id="{B876F9CD-001F-4D7A-A35A-CC7FB1B142FC}"/>
              </a:ext>
            </a:extLst>
          </p:cNvPr>
          <p:cNvSpPr txBox="1">
            <a:spLocks/>
          </p:cNvSpPr>
          <p:nvPr/>
        </p:nvSpPr>
        <p:spPr>
          <a:xfrm>
            <a:off x="1452716" y="2941324"/>
            <a:ext cx="879909"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solidFill>
                  <a:schemeClr val="accent3"/>
                </a:solidFill>
              </a:rPr>
              <a:t>46.3%</a:t>
            </a:r>
          </a:p>
        </p:txBody>
      </p:sp>
      <p:sp>
        <p:nvSpPr>
          <p:cNvPr id="24" name="Google Shape;2645;p62">
            <a:extLst>
              <a:ext uri="{FF2B5EF4-FFF2-40B4-BE49-F238E27FC236}">
                <a16:creationId xmlns:a16="http://schemas.microsoft.com/office/drawing/2014/main" id="{0FCFB32A-892E-4E4A-A31C-0FF729C03857}"/>
              </a:ext>
            </a:extLst>
          </p:cNvPr>
          <p:cNvSpPr txBox="1">
            <a:spLocks/>
          </p:cNvSpPr>
          <p:nvPr/>
        </p:nvSpPr>
        <p:spPr>
          <a:xfrm>
            <a:off x="6568875" y="2853874"/>
            <a:ext cx="879909"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solidFill>
                  <a:schemeClr val="accent3"/>
                </a:solidFill>
              </a:rPr>
              <a:t>47.5%</a:t>
            </a:r>
          </a:p>
        </p:txBody>
      </p:sp>
      <p:sp>
        <p:nvSpPr>
          <p:cNvPr id="25" name="Google Shape;2645;p62">
            <a:extLst>
              <a:ext uri="{FF2B5EF4-FFF2-40B4-BE49-F238E27FC236}">
                <a16:creationId xmlns:a16="http://schemas.microsoft.com/office/drawing/2014/main" id="{CB630E06-72FA-4696-8758-2F9BBE2B9375}"/>
              </a:ext>
            </a:extLst>
          </p:cNvPr>
          <p:cNvSpPr txBox="1">
            <a:spLocks/>
          </p:cNvSpPr>
          <p:nvPr/>
        </p:nvSpPr>
        <p:spPr>
          <a:xfrm>
            <a:off x="6568875" y="3687814"/>
            <a:ext cx="879909"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solidFill>
                  <a:schemeClr val="accent3"/>
                </a:solidFill>
              </a:rPr>
              <a:t>20.0%</a:t>
            </a:r>
          </a:p>
        </p:txBody>
      </p:sp>
      <p:sp>
        <p:nvSpPr>
          <p:cNvPr id="26" name="Google Shape;2645;p62">
            <a:extLst>
              <a:ext uri="{FF2B5EF4-FFF2-40B4-BE49-F238E27FC236}">
                <a16:creationId xmlns:a16="http://schemas.microsoft.com/office/drawing/2014/main" id="{10E4B38B-AF7E-482B-8F4A-2E742D6C953F}"/>
              </a:ext>
            </a:extLst>
          </p:cNvPr>
          <p:cNvSpPr txBox="1">
            <a:spLocks/>
          </p:cNvSpPr>
          <p:nvPr/>
        </p:nvSpPr>
        <p:spPr>
          <a:xfrm>
            <a:off x="6568875" y="4718015"/>
            <a:ext cx="879909"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solidFill>
                  <a:schemeClr val="accent3"/>
                </a:solidFill>
              </a:rPr>
              <a:t>12.5%</a:t>
            </a:r>
          </a:p>
        </p:txBody>
      </p:sp>
      <p:sp>
        <p:nvSpPr>
          <p:cNvPr id="27" name="Google Shape;2645;p62">
            <a:extLst>
              <a:ext uri="{FF2B5EF4-FFF2-40B4-BE49-F238E27FC236}">
                <a16:creationId xmlns:a16="http://schemas.microsoft.com/office/drawing/2014/main" id="{A253682E-7AE2-421D-A880-B70F27554F2E}"/>
              </a:ext>
            </a:extLst>
          </p:cNvPr>
          <p:cNvSpPr txBox="1">
            <a:spLocks/>
          </p:cNvSpPr>
          <p:nvPr/>
        </p:nvSpPr>
        <p:spPr>
          <a:xfrm>
            <a:off x="4164356" y="2881163"/>
            <a:ext cx="879909"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solidFill>
                  <a:schemeClr val="accent3"/>
                </a:solidFill>
              </a:rPr>
              <a:t>35.0%</a:t>
            </a:r>
          </a:p>
        </p:txBody>
      </p:sp>
      <p:sp>
        <p:nvSpPr>
          <p:cNvPr id="28" name="Google Shape;2645;p62">
            <a:extLst>
              <a:ext uri="{FF2B5EF4-FFF2-40B4-BE49-F238E27FC236}">
                <a16:creationId xmlns:a16="http://schemas.microsoft.com/office/drawing/2014/main" id="{F19109DA-FDFC-4799-B3F3-5B5DD290203F}"/>
              </a:ext>
            </a:extLst>
          </p:cNvPr>
          <p:cNvSpPr txBox="1">
            <a:spLocks/>
          </p:cNvSpPr>
          <p:nvPr/>
        </p:nvSpPr>
        <p:spPr>
          <a:xfrm>
            <a:off x="4164356" y="3715103"/>
            <a:ext cx="879909"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solidFill>
                  <a:schemeClr val="accent3"/>
                </a:solidFill>
              </a:rPr>
              <a:t>31.6%</a:t>
            </a:r>
          </a:p>
        </p:txBody>
      </p:sp>
      <p:sp>
        <p:nvSpPr>
          <p:cNvPr id="29" name="Google Shape;2645;p62">
            <a:extLst>
              <a:ext uri="{FF2B5EF4-FFF2-40B4-BE49-F238E27FC236}">
                <a16:creationId xmlns:a16="http://schemas.microsoft.com/office/drawing/2014/main" id="{CE6CDDB6-55D0-4900-9680-9650D42D649C}"/>
              </a:ext>
            </a:extLst>
          </p:cNvPr>
          <p:cNvSpPr txBox="1">
            <a:spLocks/>
          </p:cNvSpPr>
          <p:nvPr/>
        </p:nvSpPr>
        <p:spPr>
          <a:xfrm>
            <a:off x="4164356" y="4713698"/>
            <a:ext cx="879909"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solidFill>
                  <a:schemeClr val="accent3"/>
                </a:solidFill>
              </a:rPr>
              <a:t>13.3%</a:t>
            </a:r>
          </a:p>
        </p:txBody>
      </p:sp>
      <p:sp>
        <p:nvSpPr>
          <p:cNvPr id="30" name="Google Shape;2645;p62">
            <a:extLst>
              <a:ext uri="{FF2B5EF4-FFF2-40B4-BE49-F238E27FC236}">
                <a16:creationId xmlns:a16="http://schemas.microsoft.com/office/drawing/2014/main" id="{F6C8F8EF-9100-4619-BB5A-B4DF7AC955D1}"/>
              </a:ext>
            </a:extLst>
          </p:cNvPr>
          <p:cNvSpPr txBox="1">
            <a:spLocks/>
          </p:cNvSpPr>
          <p:nvPr/>
        </p:nvSpPr>
        <p:spPr>
          <a:xfrm>
            <a:off x="1452715" y="3792345"/>
            <a:ext cx="879909"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solidFill>
                  <a:schemeClr val="accent3"/>
                </a:solidFill>
              </a:rPr>
              <a:t>30.0%</a:t>
            </a:r>
          </a:p>
        </p:txBody>
      </p:sp>
      <p:sp>
        <p:nvSpPr>
          <p:cNvPr id="31" name="Google Shape;2645;p62">
            <a:extLst>
              <a:ext uri="{FF2B5EF4-FFF2-40B4-BE49-F238E27FC236}">
                <a16:creationId xmlns:a16="http://schemas.microsoft.com/office/drawing/2014/main" id="{CF3F82B8-E350-461F-87CC-65B109DA5B32}"/>
              </a:ext>
            </a:extLst>
          </p:cNvPr>
          <p:cNvSpPr txBox="1">
            <a:spLocks/>
          </p:cNvSpPr>
          <p:nvPr/>
        </p:nvSpPr>
        <p:spPr>
          <a:xfrm>
            <a:off x="1499781" y="4713698"/>
            <a:ext cx="879909" cy="38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 sz="1800" dirty="0">
                <a:solidFill>
                  <a:schemeClr val="accent3"/>
                </a:solidFill>
              </a:rPr>
              <a:t>5.0%</a:t>
            </a:r>
          </a:p>
        </p:txBody>
      </p:sp>
      <p:sp>
        <p:nvSpPr>
          <p:cNvPr id="32" name="Google Shape;868;p53">
            <a:extLst>
              <a:ext uri="{FF2B5EF4-FFF2-40B4-BE49-F238E27FC236}">
                <a16:creationId xmlns:a16="http://schemas.microsoft.com/office/drawing/2014/main" id="{B09FBFB4-C884-4610-83AE-C1396BC1D1FA}"/>
              </a:ext>
            </a:extLst>
          </p:cNvPr>
          <p:cNvSpPr txBox="1">
            <a:spLocks/>
          </p:cNvSpPr>
          <p:nvPr/>
        </p:nvSpPr>
        <p:spPr>
          <a:xfrm rot="1494558">
            <a:off x="6605967" y="592769"/>
            <a:ext cx="2516912" cy="4268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1pPr>
            <a:lvl2pPr marR="0" lvl="1"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r>
              <a:rPr lang="en-CA" sz="2800" dirty="0">
                <a:solidFill>
                  <a:schemeClr val="accent3"/>
                </a:solidFill>
              </a:rPr>
              <a:t>Target: 80%</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49"/>
          <p:cNvSpPr txBox="1">
            <a:spLocks noGrp="1"/>
          </p:cNvSpPr>
          <p:nvPr>
            <p:ph type="subTitle" idx="1"/>
          </p:nvPr>
        </p:nvSpPr>
        <p:spPr>
          <a:xfrm>
            <a:off x="584924" y="1497875"/>
            <a:ext cx="3294299" cy="41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solidFill>
                  <a:schemeClr val="bg1"/>
                </a:solidFill>
              </a:rPr>
              <a:t>Overall Map Coverage: </a:t>
            </a:r>
            <a:endParaRPr dirty="0">
              <a:solidFill>
                <a:schemeClr val="bg1"/>
              </a:solidFill>
            </a:endParaRPr>
          </a:p>
        </p:txBody>
      </p:sp>
      <p:sp>
        <p:nvSpPr>
          <p:cNvPr id="561" name="Google Shape;561;p49"/>
          <p:cNvSpPr txBox="1">
            <a:spLocks noGrp="1"/>
          </p:cNvSpPr>
          <p:nvPr>
            <p:ph type="body" idx="2"/>
          </p:nvPr>
        </p:nvSpPr>
        <p:spPr>
          <a:xfrm>
            <a:off x="584925" y="1921750"/>
            <a:ext cx="3294300" cy="2350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Examine cross-generational trends</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 dirty="0"/>
              <a:t>Study how gender may affect product choices within age demographics</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 dirty="0"/>
              <a:t>Explore how income and education affects buying decisions</a:t>
            </a:r>
          </a:p>
          <a:p>
            <a:pPr marL="457200" lvl="0" indent="-317500" algn="l" rtl="0">
              <a:spcBef>
                <a:spcPts val="0"/>
              </a:spcBef>
              <a:spcAft>
                <a:spcPts val="0"/>
              </a:spcAft>
              <a:buSzPts val="1400"/>
              <a:buChar char="●"/>
            </a:pPr>
            <a:endParaRPr lang="en" dirty="0"/>
          </a:p>
          <a:p>
            <a:pPr marL="457200" lvl="0" indent="-317500" algn="l" rtl="0">
              <a:spcBef>
                <a:spcPts val="0"/>
              </a:spcBef>
              <a:spcAft>
                <a:spcPts val="0"/>
              </a:spcAft>
              <a:buSzPts val="1400"/>
              <a:buChar char="●"/>
            </a:pPr>
            <a:r>
              <a:rPr lang="en" dirty="0"/>
              <a:t>Consider how usage, fitness and miles may influence product selection. </a:t>
            </a:r>
            <a:endParaRPr dirty="0"/>
          </a:p>
        </p:txBody>
      </p:sp>
      <p:sp>
        <p:nvSpPr>
          <p:cNvPr id="562" name="Google Shape;562;p49"/>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Mapping Customers by Products </a:t>
            </a:r>
            <a:endParaRPr dirty="0"/>
          </a:p>
        </p:txBody>
      </p:sp>
      <p:sp>
        <p:nvSpPr>
          <p:cNvPr id="263" name="Google Shape;868;p53">
            <a:extLst>
              <a:ext uri="{FF2B5EF4-FFF2-40B4-BE49-F238E27FC236}">
                <a16:creationId xmlns:a16="http://schemas.microsoft.com/office/drawing/2014/main" id="{B72C3732-AD5C-4596-B273-14FF77366C7D}"/>
              </a:ext>
            </a:extLst>
          </p:cNvPr>
          <p:cNvSpPr txBox="1">
            <a:spLocks/>
          </p:cNvSpPr>
          <p:nvPr/>
        </p:nvSpPr>
        <p:spPr>
          <a:xfrm rot="1494558">
            <a:off x="6590438" y="663079"/>
            <a:ext cx="2850784" cy="4268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1pPr>
            <a:lvl2pPr marR="0" lvl="1"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ctr"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r>
              <a:rPr lang="en-CA" sz="2800" dirty="0">
                <a:solidFill>
                  <a:schemeClr val="accent3"/>
                </a:solidFill>
              </a:rPr>
              <a:t>Target: &gt;90%</a:t>
            </a:r>
          </a:p>
        </p:txBody>
      </p:sp>
      <p:sp>
        <p:nvSpPr>
          <p:cNvPr id="2" name="TextBox 1">
            <a:extLst>
              <a:ext uri="{FF2B5EF4-FFF2-40B4-BE49-F238E27FC236}">
                <a16:creationId xmlns:a16="http://schemas.microsoft.com/office/drawing/2014/main" id="{CC69AEE2-4791-4B4B-8B60-39AF851D989D}"/>
              </a:ext>
            </a:extLst>
          </p:cNvPr>
          <p:cNvSpPr txBox="1"/>
          <p:nvPr/>
        </p:nvSpPr>
        <p:spPr>
          <a:xfrm>
            <a:off x="2802193" y="1213864"/>
            <a:ext cx="1769807" cy="707886"/>
          </a:xfrm>
          <a:prstGeom prst="rect">
            <a:avLst/>
          </a:prstGeom>
          <a:noFill/>
        </p:spPr>
        <p:txBody>
          <a:bodyPr wrap="square" rtlCol="0">
            <a:spAutoFit/>
          </a:bodyPr>
          <a:lstStyle/>
          <a:p>
            <a:r>
              <a:rPr lang="en-CA" sz="4000" dirty="0">
                <a:solidFill>
                  <a:schemeClr val="accent4"/>
                </a:solidFill>
                <a:latin typeface="Anton" panose="020B0604020202020204" charset="0"/>
              </a:rPr>
              <a:t>93.8%</a:t>
            </a:r>
          </a:p>
        </p:txBody>
      </p:sp>
      <p:sp>
        <p:nvSpPr>
          <p:cNvPr id="266" name="Google Shape;561;p49">
            <a:extLst>
              <a:ext uri="{FF2B5EF4-FFF2-40B4-BE49-F238E27FC236}">
                <a16:creationId xmlns:a16="http://schemas.microsoft.com/office/drawing/2014/main" id="{1F2F771B-9E61-4963-B39F-B1CE531C4AC0}"/>
              </a:ext>
            </a:extLst>
          </p:cNvPr>
          <p:cNvSpPr txBox="1">
            <a:spLocks/>
          </p:cNvSpPr>
          <p:nvPr/>
        </p:nvSpPr>
        <p:spPr>
          <a:xfrm>
            <a:off x="5412225" y="1910576"/>
            <a:ext cx="3294300" cy="2350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r>
              <a:rPr lang="en-US" dirty="0"/>
              <a:t>The Influencer (n = 10)</a:t>
            </a:r>
          </a:p>
          <a:p>
            <a:r>
              <a:rPr lang="en-US" dirty="0"/>
              <a:t>The Graduate (n = 12)</a:t>
            </a:r>
          </a:p>
          <a:p>
            <a:r>
              <a:rPr lang="en-US" dirty="0"/>
              <a:t>The Self-Starter (n = 17)</a:t>
            </a:r>
          </a:p>
          <a:p>
            <a:r>
              <a:rPr lang="en-US" dirty="0"/>
              <a:t>The Explorer (n = 5)</a:t>
            </a:r>
          </a:p>
          <a:p>
            <a:r>
              <a:rPr lang="en-US" dirty="0"/>
              <a:t>The Connoisseur (n = 11)</a:t>
            </a:r>
          </a:p>
          <a:p>
            <a:r>
              <a:rPr lang="en-US" dirty="0"/>
              <a:t>The Builder (n = 18)</a:t>
            </a:r>
          </a:p>
          <a:p>
            <a:r>
              <a:rPr lang="en-US" dirty="0"/>
              <a:t>The Investor (n = 3)</a:t>
            </a:r>
          </a:p>
          <a:p>
            <a:r>
              <a:rPr lang="en-US" dirty="0"/>
              <a:t>The Smooth-Sailor (n = 6)</a:t>
            </a:r>
          </a:p>
          <a:p>
            <a:r>
              <a:rPr lang="en-US" dirty="0"/>
              <a:t>The Doctor (n = 8)</a:t>
            </a:r>
          </a:p>
          <a:p>
            <a:r>
              <a:rPr lang="en-US" dirty="0"/>
              <a:t>The Professor (n = 19)</a:t>
            </a:r>
          </a:p>
          <a:p>
            <a:r>
              <a:rPr lang="en-US" dirty="0"/>
              <a:t>The Utilizer (n = 35)</a:t>
            </a:r>
          </a:p>
          <a:p>
            <a:r>
              <a:rPr lang="en-US" dirty="0"/>
              <a:t>The Impulse-Buyer (n = 23)</a:t>
            </a:r>
          </a:p>
          <a:p>
            <a:endParaRPr lang="en-US" dirty="0"/>
          </a:p>
        </p:txBody>
      </p:sp>
      <p:sp>
        <p:nvSpPr>
          <p:cNvPr id="267" name="Google Shape;560;p49">
            <a:extLst>
              <a:ext uri="{FF2B5EF4-FFF2-40B4-BE49-F238E27FC236}">
                <a16:creationId xmlns:a16="http://schemas.microsoft.com/office/drawing/2014/main" id="{E4E4C7F2-AB07-417C-A4CE-B9BD4EF1AC9C}"/>
              </a:ext>
            </a:extLst>
          </p:cNvPr>
          <p:cNvSpPr txBox="1">
            <a:spLocks/>
          </p:cNvSpPr>
          <p:nvPr/>
        </p:nvSpPr>
        <p:spPr>
          <a:xfrm>
            <a:off x="5412226" y="1494560"/>
            <a:ext cx="3294299" cy="416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nton"/>
              <a:buNone/>
              <a:defRPr sz="1800" b="0" i="0" u="none" strike="noStrike" cap="none">
                <a:solidFill>
                  <a:schemeClr val="accent1"/>
                </a:solidFill>
                <a:latin typeface="Anton"/>
                <a:ea typeface="Anton"/>
                <a:cs typeface="Anton"/>
                <a:sym typeface="Anton"/>
              </a:defRPr>
            </a:lvl1pPr>
            <a:lvl2pPr marL="914400" marR="0" lvl="1" indent="-317500" algn="ctr" rtl="0">
              <a:lnSpc>
                <a:spcPct val="100000"/>
              </a:lnSpc>
              <a:spcBef>
                <a:spcPts val="0"/>
              </a:spcBef>
              <a:spcAft>
                <a:spcPts val="0"/>
              </a:spcAft>
              <a:buClr>
                <a:schemeClr val="lt2"/>
              </a:buClr>
              <a:buSzPts val="2100"/>
              <a:buFont typeface="DM Sans"/>
              <a:buNone/>
              <a:defRPr sz="2100" b="0" i="0" u="none" strike="noStrike" cap="none">
                <a:solidFill>
                  <a:schemeClr val="lt2"/>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lt2"/>
              </a:buClr>
              <a:buSzPts val="2100"/>
              <a:buFont typeface="DM Sans"/>
              <a:buNone/>
              <a:defRPr sz="2100" b="0" i="0" u="none" strike="noStrike" cap="none">
                <a:solidFill>
                  <a:schemeClr val="lt2"/>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lt2"/>
              </a:buClr>
              <a:buSzPts val="2100"/>
              <a:buFont typeface="DM Sans"/>
              <a:buNone/>
              <a:defRPr sz="2100" b="0" i="0" u="none" strike="noStrike" cap="none">
                <a:solidFill>
                  <a:schemeClr val="lt2"/>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lt2"/>
              </a:buClr>
              <a:buSzPts val="2100"/>
              <a:buFont typeface="DM Sans"/>
              <a:buNone/>
              <a:defRPr sz="2100" b="0" i="0" u="none" strike="noStrike" cap="none">
                <a:solidFill>
                  <a:schemeClr val="lt2"/>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lt2"/>
              </a:buClr>
              <a:buSzPts val="2100"/>
              <a:buFont typeface="DM Sans"/>
              <a:buNone/>
              <a:defRPr sz="2100" b="0" i="0" u="none" strike="noStrike" cap="none">
                <a:solidFill>
                  <a:schemeClr val="lt2"/>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lt2"/>
              </a:buClr>
              <a:buSzPts val="2100"/>
              <a:buFont typeface="DM Sans"/>
              <a:buNone/>
              <a:defRPr sz="2100" b="0" i="0" u="none" strike="noStrike" cap="none">
                <a:solidFill>
                  <a:schemeClr val="lt2"/>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lt2"/>
              </a:buClr>
              <a:buSzPts val="2100"/>
              <a:buFont typeface="DM Sans"/>
              <a:buNone/>
              <a:defRPr sz="2100" b="0" i="0" u="none" strike="noStrike" cap="none">
                <a:solidFill>
                  <a:schemeClr val="lt2"/>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lt2"/>
              </a:buClr>
              <a:buSzPts val="2100"/>
              <a:buFont typeface="DM Sans"/>
              <a:buNone/>
              <a:defRPr sz="2100" b="0" i="0" u="none" strike="noStrike" cap="none">
                <a:solidFill>
                  <a:schemeClr val="lt2"/>
                </a:solidFill>
                <a:latin typeface="DM Sans"/>
                <a:ea typeface="DM Sans"/>
                <a:cs typeface="DM Sans"/>
                <a:sym typeface="DM Sans"/>
              </a:defRPr>
            </a:lvl9pPr>
          </a:lstStyle>
          <a:p>
            <a:pPr marL="0" indent="0"/>
            <a:r>
              <a:rPr lang="en-CA" dirty="0">
                <a:solidFill>
                  <a:schemeClr val="bg1"/>
                </a:solidFill>
              </a:rPr>
              <a:t>Customer Profiles (n = 178): </a:t>
            </a:r>
          </a:p>
        </p:txBody>
      </p:sp>
      <p:sp>
        <p:nvSpPr>
          <p:cNvPr id="3" name="Arrow: Right 2">
            <a:extLst>
              <a:ext uri="{FF2B5EF4-FFF2-40B4-BE49-F238E27FC236}">
                <a16:creationId xmlns:a16="http://schemas.microsoft.com/office/drawing/2014/main" id="{DBFAA2DC-F640-4E5E-9AE2-2C186EC44C95}"/>
              </a:ext>
            </a:extLst>
          </p:cNvPr>
          <p:cNvSpPr/>
          <p:nvPr/>
        </p:nvSpPr>
        <p:spPr>
          <a:xfrm>
            <a:off x="3775787" y="2857191"/>
            <a:ext cx="1563129" cy="962163"/>
          </a:xfrm>
          <a:prstGeom prst="rightArrow">
            <a:avLst>
              <a:gd name="adj1" fmla="val 50000"/>
              <a:gd name="adj2" fmla="val 4824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CA"/>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Generational Buckets: Gen Z</a:t>
            </a:r>
            <a:endParaRPr dirty="0"/>
          </a:p>
        </p:txBody>
      </p:sp>
      <p:sp>
        <p:nvSpPr>
          <p:cNvPr id="436" name="Google Shape;436;p46"/>
          <p:cNvSpPr txBox="1">
            <a:spLocks noGrp="1"/>
          </p:cNvSpPr>
          <p:nvPr>
            <p:ph type="title" idx="2"/>
          </p:nvPr>
        </p:nvSpPr>
        <p:spPr>
          <a:xfrm>
            <a:off x="1559974" y="1777117"/>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Influencer</a:t>
            </a:r>
            <a:endParaRPr dirty="0"/>
          </a:p>
        </p:txBody>
      </p:sp>
      <p:sp>
        <p:nvSpPr>
          <p:cNvPr id="437" name="Google Shape;437;p46"/>
          <p:cNvSpPr txBox="1">
            <a:spLocks noGrp="1"/>
          </p:cNvSpPr>
          <p:nvPr>
            <p:ph type="subTitle" idx="1"/>
          </p:nvPr>
        </p:nvSpPr>
        <p:spPr>
          <a:xfrm>
            <a:off x="995516" y="2097218"/>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Male, College Grad, Medium to Upper Income </a:t>
            </a:r>
            <a:endParaRPr dirty="0"/>
          </a:p>
        </p:txBody>
      </p:sp>
      <p:sp>
        <p:nvSpPr>
          <p:cNvPr id="438" name="Google Shape;438;p46"/>
          <p:cNvSpPr txBox="1">
            <a:spLocks noGrp="1"/>
          </p:cNvSpPr>
          <p:nvPr>
            <p:ph type="title" idx="3"/>
          </p:nvPr>
        </p:nvSpPr>
        <p:spPr>
          <a:xfrm>
            <a:off x="5348127" y="1777186"/>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Self-Starter</a:t>
            </a:r>
            <a:endParaRPr dirty="0"/>
          </a:p>
        </p:txBody>
      </p:sp>
      <p:sp>
        <p:nvSpPr>
          <p:cNvPr id="439" name="Google Shape;439;p46"/>
          <p:cNvSpPr txBox="1">
            <a:spLocks noGrp="1"/>
          </p:cNvSpPr>
          <p:nvPr>
            <p:ph type="subTitle" idx="4"/>
          </p:nvPr>
        </p:nvSpPr>
        <p:spPr>
          <a:xfrm>
            <a:off x="4572000" y="2097287"/>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CA" dirty="0"/>
              <a:t>Male, Some College, Medium to Low Income</a:t>
            </a:r>
            <a:endParaRPr dirty="0"/>
          </a:p>
          <a:p>
            <a:pPr marL="0" lvl="0" indent="0" algn="ctr" rtl="0">
              <a:spcBef>
                <a:spcPts val="0"/>
              </a:spcBef>
              <a:spcAft>
                <a:spcPts val="0"/>
              </a:spcAft>
              <a:buNone/>
            </a:pPr>
            <a:endParaRPr dirty="0"/>
          </a:p>
        </p:txBody>
      </p:sp>
      <p:sp>
        <p:nvSpPr>
          <p:cNvPr id="442" name="Google Shape;442;p46"/>
          <p:cNvSpPr txBox="1">
            <a:spLocks noGrp="1"/>
          </p:cNvSpPr>
          <p:nvPr>
            <p:ph type="title" idx="7"/>
          </p:nvPr>
        </p:nvSpPr>
        <p:spPr>
          <a:xfrm>
            <a:off x="1559974" y="3594017"/>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Graduate</a:t>
            </a:r>
            <a:endParaRPr dirty="0"/>
          </a:p>
        </p:txBody>
      </p:sp>
      <p:sp>
        <p:nvSpPr>
          <p:cNvPr id="443" name="Google Shape;443;p46"/>
          <p:cNvSpPr txBox="1">
            <a:spLocks noGrp="1"/>
          </p:cNvSpPr>
          <p:nvPr>
            <p:ph type="subTitle" idx="8"/>
          </p:nvPr>
        </p:nvSpPr>
        <p:spPr>
          <a:xfrm>
            <a:off x="995516" y="3914118"/>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Low Income, College Graduates</a:t>
            </a:r>
            <a:endParaRPr dirty="0"/>
          </a:p>
        </p:txBody>
      </p:sp>
      <p:sp>
        <p:nvSpPr>
          <p:cNvPr id="444" name="Google Shape;444;p46"/>
          <p:cNvSpPr txBox="1">
            <a:spLocks noGrp="1"/>
          </p:cNvSpPr>
          <p:nvPr>
            <p:ph type="title" idx="9"/>
          </p:nvPr>
        </p:nvSpPr>
        <p:spPr>
          <a:xfrm>
            <a:off x="5348127" y="3594086"/>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Explorer</a:t>
            </a:r>
            <a:endParaRPr dirty="0"/>
          </a:p>
        </p:txBody>
      </p:sp>
      <p:sp>
        <p:nvSpPr>
          <p:cNvPr id="445" name="Google Shape;445;p46"/>
          <p:cNvSpPr txBox="1">
            <a:spLocks noGrp="1"/>
          </p:cNvSpPr>
          <p:nvPr>
            <p:ph type="subTitle" idx="13"/>
          </p:nvPr>
        </p:nvSpPr>
        <p:spPr>
          <a:xfrm>
            <a:off x="4572000" y="3914187"/>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CA" dirty="0"/>
              <a:t>Male, High School Education, Low Income</a:t>
            </a:r>
            <a:endParaRPr dirty="0"/>
          </a:p>
          <a:p>
            <a:pPr marL="0" lvl="0" indent="0" algn="ctr" rtl="0">
              <a:spcBef>
                <a:spcPts val="0"/>
              </a:spcBef>
              <a:spcAft>
                <a:spcPts val="0"/>
              </a:spcAft>
              <a:buNone/>
            </a:pPr>
            <a:endParaRPr dirty="0"/>
          </a:p>
        </p:txBody>
      </p:sp>
      <p:grpSp>
        <p:nvGrpSpPr>
          <p:cNvPr id="455" name="Google Shape;455;p46"/>
          <p:cNvGrpSpPr/>
          <p:nvPr/>
        </p:nvGrpSpPr>
        <p:grpSpPr>
          <a:xfrm>
            <a:off x="2436128" y="1124180"/>
            <a:ext cx="483573" cy="520531"/>
            <a:chOff x="4446675" y="1731025"/>
            <a:chExt cx="522725" cy="562675"/>
          </a:xfrm>
        </p:grpSpPr>
        <p:sp>
          <p:nvSpPr>
            <p:cNvPr id="456" name="Google Shape;456;p46"/>
            <p:cNvSpPr/>
            <p:nvPr/>
          </p:nvSpPr>
          <p:spPr>
            <a:xfrm>
              <a:off x="4446675" y="1731025"/>
              <a:ext cx="401175" cy="562675"/>
            </a:xfrm>
            <a:custGeom>
              <a:avLst/>
              <a:gdLst/>
              <a:ahLst/>
              <a:cxnLst/>
              <a:rect l="l" t="t" r="r" b="b"/>
              <a:pathLst>
                <a:path w="16047" h="22507" extrusionOk="0">
                  <a:moveTo>
                    <a:pt x="9846" y="1"/>
                  </a:moveTo>
                  <a:cubicBezTo>
                    <a:pt x="9773" y="1"/>
                    <a:pt x="9699" y="26"/>
                    <a:pt x="9636" y="82"/>
                  </a:cubicBezTo>
                  <a:cubicBezTo>
                    <a:pt x="7370" y="2096"/>
                    <a:pt x="6370" y="4224"/>
                    <a:pt x="5929" y="5654"/>
                  </a:cubicBezTo>
                  <a:cubicBezTo>
                    <a:pt x="5807" y="6049"/>
                    <a:pt x="5709" y="6454"/>
                    <a:pt x="5635" y="6861"/>
                  </a:cubicBezTo>
                  <a:cubicBezTo>
                    <a:pt x="4584" y="5181"/>
                    <a:pt x="2448" y="4489"/>
                    <a:pt x="2336" y="4455"/>
                  </a:cubicBezTo>
                  <a:cubicBezTo>
                    <a:pt x="2303" y="4444"/>
                    <a:pt x="2270" y="4439"/>
                    <a:pt x="2238" y="4439"/>
                  </a:cubicBezTo>
                  <a:cubicBezTo>
                    <a:pt x="2001" y="4439"/>
                    <a:pt x="1822" y="4711"/>
                    <a:pt x="1954" y="4936"/>
                  </a:cubicBezTo>
                  <a:cubicBezTo>
                    <a:pt x="2961" y="6644"/>
                    <a:pt x="2526" y="7951"/>
                    <a:pt x="1903" y="9362"/>
                  </a:cubicBezTo>
                  <a:cubicBezTo>
                    <a:pt x="1791" y="9616"/>
                    <a:pt x="2011" y="9819"/>
                    <a:pt x="2224" y="9819"/>
                  </a:cubicBezTo>
                  <a:cubicBezTo>
                    <a:pt x="2337" y="9819"/>
                    <a:pt x="2447" y="9763"/>
                    <a:pt x="2506" y="9629"/>
                  </a:cubicBezTo>
                  <a:cubicBezTo>
                    <a:pt x="3085" y="8321"/>
                    <a:pt x="3540" y="7008"/>
                    <a:pt x="2919" y="5413"/>
                  </a:cubicBezTo>
                  <a:lnTo>
                    <a:pt x="2919" y="5413"/>
                  </a:lnTo>
                  <a:cubicBezTo>
                    <a:pt x="3838" y="5867"/>
                    <a:pt x="5274" y="6815"/>
                    <a:pt x="5514" y="8372"/>
                  </a:cubicBezTo>
                  <a:cubicBezTo>
                    <a:pt x="5543" y="8556"/>
                    <a:pt x="5688" y="8642"/>
                    <a:pt x="5834" y="8642"/>
                  </a:cubicBezTo>
                  <a:cubicBezTo>
                    <a:pt x="6007" y="8642"/>
                    <a:pt x="6182" y="8522"/>
                    <a:pt x="6168" y="8302"/>
                  </a:cubicBezTo>
                  <a:cubicBezTo>
                    <a:pt x="6167" y="8263"/>
                    <a:pt x="5988" y="4663"/>
                    <a:pt x="9430" y="1186"/>
                  </a:cubicBezTo>
                  <a:lnTo>
                    <a:pt x="9430" y="1186"/>
                  </a:lnTo>
                  <a:cubicBezTo>
                    <a:pt x="9400" y="2473"/>
                    <a:pt x="9713" y="4987"/>
                    <a:pt x="11960" y="8208"/>
                  </a:cubicBezTo>
                  <a:cubicBezTo>
                    <a:pt x="12854" y="9489"/>
                    <a:pt x="14150" y="12176"/>
                    <a:pt x="12786" y="15767"/>
                  </a:cubicBezTo>
                  <a:cubicBezTo>
                    <a:pt x="12699" y="15996"/>
                    <a:pt x="12889" y="16212"/>
                    <a:pt x="13101" y="16212"/>
                  </a:cubicBezTo>
                  <a:cubicBezTo>
                    <a:pt x="13161" y="16212"/>
                    <a:pt x="13223" y="16195"/>
                    <a:pt x="13280" y="16155"/>
                  </a:cubicBezTo>
                  <a:cubicBezTo>
                    <a:pt x="13347" y="16110"/>
                    <a:pt x="14643" y="15209"/>
                    <a:pt x="15320" y="13581"/>
                  </a:cubicBezTo>
                  <a:cubicBezTo>
                    <a:pt x="15361" y="13811"/>
                    <a:pt x="15388" y="14047"/>
                    <a:pt x="15388" y="14255"/>
                  </a:cubicBezTo>
                  <a:cubicBezTo>
                    <a:pt x="15387" y="18441"/>
                    <a:pt x="11983" y="21848"/>
                    <a:pt x="7799" y="21848"/>
                  </a:cubicBezTo>
                  <a:cubicBezTo>
                    <a:pt x="5732" y="21848"/>
                    <a:pt x="3801" y="21015"/>
                    <a:pt x="2500" y="19559"/>
                  </a:cubicBezTo>
                  <a:cubicBezTo>
                    <a:pt x="1248" y="18159"/>
                    <a:pt x="678" y="16322"/>
                    <a:pt x="895" y="14388"/>
                  </a:cubicBezTo>
                  <a:cubicBezTo>
                    <a:pt x="1032" y="13166"/>
                    <a:pt x="1403" y="12160"/>
                    <a:pt x="1668" y="11509"/>
                  </a:cubicBezTo>
                  <a:cubicBezTo>
                    <a:pt x="1772" y="11255"/>
                    <a:pt x="1555" y="11061"/>
                    <a:pt x="1344" y="11061"/>
                  </a:cubicBezTo>
                  <a:cubicBezTo>
                    <a:pt x="1228" y="11061"/>
                    <a:pt x="1115" y="11120"/>
                    <a:pt x="1058" y="11260"/>
                  </a:cubicBezTo>
                  <a:cubicBezTo>
                    <a:pt x="777" y="11947"/>
                    <a:pt x="387" y="13011"/>
                    <a:pt x="240" y="14316"/>
                  </a:cubicBezTo>
                  <a:cubicBezTo>
                    <a:pt x="1" y="16438"/>
                    <a:pt x="630" y="18457"/>
                    <a:pt x="2009" y="19998"/>
                  </a:cubicBezTo>
                  <a:cubicBezTo>
                    <a:pt x="3434" y="21593"/>
                    <a:pt x="5545" y="22506"/>
                    <a:pt x="7799" y="22506"/>
                  </a:cubicBezTo>
                  <a:cubicBezTo>
                    <a:pt x="12348" y="22506"/>
                    <a:pt x="16046" y="18805"/>
                    <a:pt x="16046" y="14253"/>
                  </a:cubicBezTo>
                  <a:cubicBezTo>
                    <a:pt x="16046" y="13404"/>
                    <a:pt x="15668" y="12242"/>
                    <a:pt x="15652" y="12193"/>
                  </a:cubicBezTo>
                  <a:cubicBezTo>
                    <a:pt x="15607" y="12056"/>
                    <a:pt x="15478" y="11966"/>
                    <a:pt x="15337" y="11966"/>
                  </a:cubicBezTo>
                  <a:cubicBezTo>
                    <a:pt x="15328" y="11966"/>
                    <a:pt x="15320" y="11966"/>
                    <a:pt x="15311" y="11967"/>
                  </a:cubicBezTo>
                  <a:lnTo>
                    <a:pt x="15310" y="11968"/>
                  </a:lnTo>
                  <a:cubicBezTo>
                    <a:pt x="15158" y="11982"/>
                    <a:pt x="15035" y="12096"/>
                    <a:pt x="15013" y="12248"/>
                  </a:cubicBezTo>
                  <a:cubicBezTo>
                    <a:pt x="14845" y="13356"/>
                    <a:pt x="14279" y="14224"/>
                    <a:pt x="13775" y="14800"/>
                  </a:cubicBezTo>
                  <a:cubicBezTo>
                    <a:pt x="14044" y="13695"/>
                    <a:pt x="14105" y="12595"/>
                    <a:pt x="13955" y="11515"/>
                  </a:cubicBezTo>
                  <a:cubicBezTo>
                    <a:pt x="13773" y="10209"/>
                    <a:pt x="13270" y="8934"/>
                    <a:pt x="12500" y="7831"/>
                  </a:cubicBezTo>
                  <a:cubicBezTo>
                    <a:pt x="10901" y="5539"/>
                    <a:pt x="10355" y="3641"/>
                    <a:pt x="10177" y="2454"/>
                  </a:cubicBezTo>
                  <a:cubicBezTo>
                    <a:pt x="9985" y="1172"/>
                    <a:pt x="10172" y="419"/>
                    <a:pt x="10174" y="413"/>
                  </a:cubicBezTo>
                  <a:cubicBezTo>
                    <a:pt x="10233" y="187"/>
                    <a:pt x="10044" y="1"/>
                    <a:pt x="9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6"/>
            <p:cNvSpPr/>
            <p:nvPr/>
          </p:nvSpPr>
          <p:spPr>
            <a:xfrm>
              <a:off x="4764500" y="1731250"/>
              <a:ext cx="87200" cy="81850"/>
            </a:xfrm>
            <a:custGeom>
              <a:avLst/>
              <a:gdLst/>
              <a:ahLst/>
              <a:cxnLst/>
              <a:rect l="l" t="t" r="r" b="b"/>
              <a:pathLst>
                <a:path w="3488" h="3274" extrusionOk="0">
                  <a:moveTo>
                    <a:pt x="1744" y="0"/>
                  </a:moveTo>
                  <a:cubicBezTo>
                    <a:pt x="1579" y="0"/>
                    <a:pt x="1414" y="107"/>
                    <a:pt x="1414" y="320"/>
                  </a:cubicBezTo>
                  <a:lnTo>
                    <a:pt x="1414" y="1307"/>
                  </a:lnTo>
                  <a:lnTo>
                    <a:pt x="427" y="1307"/>
                  </a:lnTo>
                  <a:cubicBezTo>
                    <a:pt x="1" y="1307"/>
                    <a:pt x="1" y="1967"/>
                    <a:pt x="427" y="1967"/>
                  </a:cubicBezTo>
                  <a:lnTo>
                    <a:pt x="1414" y="1967"/>
                  </a:lnTo>
                  <a:lnTo>
                    <a:pt x="1414" y="2955"/>
                  </a:lnTo>
                  <a:cubicBezTo>
                    <a:pt x="1414" y="3168"/>
                    <a:pt x="1579" y="3274"/>
                    <a:pt x="1744" y="3274"/>
                  </a:cubicBezTo>
                  <a:cubicBezTo>
                    <a:pt x="1909" y="3274"/>
                    <a:pt x="2074" y="3168"/>
                    <a:pt x="2074" y="2955"/>
                  </a:cubicBezTo>
                  <a:lnTo>
                    <a:pt x="2074" y="1967"/>
                  </a:lnTo>
                  <a:lnTo>
                    <a:pt x="3062" y="1967"/>
                  </a:lnTo>
                  <a:cubicBezTo>
                    <a:pt x="3487" y="1967"/>
                    <a:pt x="3487" y="1307"/>
                    <a:pt x="3062" y="1307"/>
                  </a:cubicBezTo>
                  <a:lnTo>
                    <a:pt x="2074" y="1307"/>
                  </a:lnTo>
                  <a:lnTo>
                    <a:pt x="2074" y="320"/>
                  </a:lnTo>
                  <a:cubicBezTo>
                    <a:pt x="2074" y="107"/>
                    <a:pt x="1909" y="0"/>
                    <a:pt x="17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6"/>
            <p:cNvSpPr/>
            <p:nvPr/>
          </p:nvSpPr>
          <p:spPr>
            <a:xfrm>
              <a:off x="4882250" y="1786900"/>
              <a:ext cx="87150" cy="81875"/>
            </a:xfrm>
            <a:custGeom>
              <a:avLst/>
              <a:gdLst/>
              <a:ahLst/>
              <a:cxnLst/>
              <a:rect l="l" t="t" r="r" b="b"/>
              <a:pathLst>
                <a:path w="3486" h="3275" extrusionOk="0">
                  <a:moveTo>
                    <a:pt x="1743" y="0"/>
                  </a:moveTo>
                  <a:cubicBezTo>
                    <a:pt x="1578" y="0"/>
                    <a:pt x="1413" y="107"/>
                    <a:pt x="1413" y="319"/>
                  </a:cubicBezTo>
                  <a:lnTo>
                    <a:pt x="1413" y="1308"/>
                  </a:lnTo>
                  <a:lnTo>
                    <a:pt x="425" y="1308"/>
                  </a:lnTo>
                  <a:cubicBezTo>
                    <a:pt x="1" y="1308"/>
                    <a:pt x="1" y="1967"/>
                    <a:pt x="425" y="1967"/>
                  </a:cubicBezTo>
                  <a:lnTo>
                    <a:pt x="1413" y="1967"/>
                  </a:lnTo>
                  <a:lnTo>
                    <a:pt x="1413" y="2955"/>
                  </a:lnTo>
                  <a:cubicBezTo>
                    <a:pt x="1413" y="3168"/>
                    <a:pt x="1578" y="3274"/>
                    <a:pt x="1743" y="3274"/>
                  </a:cubicBezTo>
                  <a:cubicBezTo>
                    <a:pt x="1907" y="3274"/>
                    <a:pt x="2072" y="3168"/>
                    <a:pt x="2072" y="2955"/>
                  </a:cubicBezTo>
                  <a:lnTo>
                    <a:pt x="2072" y="1967"/>
                  </a:lnTo>
                  <a:lnTo>
                    <a:pt x="3061" y="1967"/>
                  </a:lnTo>
                  <a:cubicBezTo>
                    <a:pt x="3486" y="1967"/>
                    <a:pt x="3486" y="1308"/>
                    <a:pt x="3061" y="1308"/>
                  </a:cubicBezTo>
                  <a:lnTo>
                    <a:pt x="2072" y="1308"/>
                  </a:lnTo>
                  <a:lnTo>
                    <a:pt x="2072" y="319"/>
                  </a:lnTo>
                  <a:cubicBezTo>
                    <a:pt x="2072" y="107"/>
                    <a:pt x="1907" y="0"/>
                    <a:pt x="17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6"/>
            <p:cNvSpPr/>
            <p:nvPr/>
          </p:nvSpPr>
          <p:spPr>
            <a:xfrm>
              <a:off x="4799575" y="1864625"/>
              <a:ext cx="87200" cy="81950"/>
            </a:xfrm>
            <a:custGeom>
              <a:avLst/>
              <a:gdLst/>
              <a:ahLst/>
              <a:cxnLst/>
              <a:rect l="l" t="t" r="r" b="b"/>
              <a:pathLst>
                <a:path w="3488" h="3278" extrusionOk="0">
                  <a:moveTo>
                    <a:pt x="1745" y="1"/>
                  </a:moveTo>
                  <a:cubicBezTo>
                    <a:pt x="1565" y="1"/>
                    <a:pt x="1419" y="143"/>
                    <a:pt x="1414" y="323"/>
                  </a:cubicBezTo>
                  <a:lnTo>
                    <a:pt x="1414" y="1311"/>
                  </a:lnTo>
                  <a:lnTo>
                    <a:pt x="427" y="1311"/>
                  </a:lnTo>
                  <a:cubicBezTo>
                    <a:pt x="1" y="1311"/>
                    <a:pt x="1" y="1971"/>
                    <a:pt x="427" y="1971"/>
                  </a:cubicBezTo>
                  <a:lnTo>
                    <a:pt x="1414" y="1971"/>
                  </a:lnTo>
                  <a:lnTo>
                    <a:pt x="1414" y="2958"/>
                  </a:lnTo>
                  <a:cubicBezTo>
                    <a:pt x="1414" y="3171"/>
                    <a:pt x="1579" y="3278"/>
                    <a:pt x="1744" y="3278"/>
                  </a:cubicBezTo>
                  <a:cubicBezTo>
                    <a:pt x="1909" y="3278"/>
                    <a:pt x="2074" y="3171"/>
                    <a:pt x="2074" y="2958"/>
                  </a:cubicBezTo>
                  <a:lnTo>
                    <a:pt x="2074" y="1971"/>
                  </a:lnTo>
                  <a:lnTo>
                    <a:pt x="3063" y="1971"/>
                  </a:lnTo>
                  <a:cubicBezTo>
                    <a:pt x="3487" y="1971"/>
                    <a:pt x="3487" y="1311"/>
                    <a:pt x="3063" y="1311"/>
                  </a:cubicBezTo>
                  <a:lnTo>
                    <a:pt x="2074" y="1311"/>
                  </a:lnTo>
                  <a:lnTo>
                    <a:pt x="2074" y="323"/>
                  </a:lnTo>
                  <a:cubicBezTo>
                    <a:pt x="2070" y="143"/>
                    <a:pt x="1923" y="1"/>
                    <a:pt x="17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6"/>
            <p:cNvSpPr/>
            <p:nvPr/>
          </p:nvSpPr>
          <p:spPr>
            <a:xfrm>
              <a:off x="4576650" y="2067125"/>
              <a:ext cx="135325" cy="193925"/>
            </a:xfrm>
            <a:custGeom>
              <a:avLst/>
              <a:gdLst/>
              <a:ahLst/>
              <a:cxnLst/>
              <a:rect l="l" t="t" r="r" b="b"/>
              <a:pathLst>
                <a:path w="5413" h="7757" extrusionOk="0">
                  <a:moveTo>
                    <a:pt x="2707" y="0"/>
                  </a:moveTo>
                  <a:cubicBezTo>
                    <a:pt x="2604" y="0"/>
                    <a:pt x="2501" y="47"/>
                    <a:pt x="2436" y="139"/>
                  </a:cubicBezTo>
                  <a:cubicBezTo>
                    <a:pt x="2187" y="496"/>
                    <a:pt x="1" y="3672"/>
                    <a:pt x="1" y="5050"/>
                  </a:cubicBezTo>
                  <a:cubicBezTo>
                    <a:pt x="1" y="6543"/>
                    <a:pt x="1214" y="7756"/>
                    <a:pt x="2706" y="7756"/>
                  </a:cubicBezTo>
                  <a:cubicBezTo>
                    <a:pt x="4199" y="7756"/>
                    <a:pt x="5412" y="6541"/>
                    <a:pt x="5412" y="5050"/>
                  </a:cubicBezTo>
                  <a:cubicBezTo>
                    <a:pt x="5412" y="4639"/>
                    <a:pt x="5231" y="4065"/>
                    <a:pt x="4860" y="3294"/>
                  </a:cubicBezTo>
                  <a:cubicBezTo>
                    <a:pt x="4798" y="3166"/>
                    <a:pt x="4691" y="3113"/>
                    <a:pt x="4582" y="3113"/>
                  </a:cubicBezTo>
                  <a:cubicBezTo>
                    <a:pt x="4365" y="3113"/>
                    <a:pt x="4142" y="3326"/>
                    <a:pt x="4266" y="3581"/>
                  </a:cubicBezTo>
                  <a:cubicBezTo>
                    <a:pt x="4669" y="4415"/>
                    <a:pt x="4753" y="4839"/>
                    <a:pt x="4753" y="5050"/>
                  </a:cubicBezTo>
                  <a:cubicBezTo>
                    <a:pt x="4764" y="6188"/>
                    <a:pt x="3844" y="7116"/>
                    <a:pt x="2706" y="7116"/>
                  </a:cubicBezTo>
                  <a:cubicBezTo>
                    <a:pt x="1568" y="7116"/>
                    <a:pt x="649" y="6188"/>
                    <a:pt x="660" y="5050"/>
                  </a:cubicBezTo>
                  <a:cubicBezTo>
                    <a:pt x="660" y="4178"/>
                    <a:pt x="1956" y="2044"/>
                    <a:pt x="2706" y="917"/>
                  </a:cubicBezTo>
                  <a:cubicBezTo>
                    <a:pt x="2916" y="1234"/>
                    <a:pt x="3225" y="1712"/>
                    <a:pt x="3539" y="2243"/>
                  </a:cubicBezTo>
                  <a:cubicBezTo>
                    <a:pt x="3606" y="2354"/>
                    <a:pt x="3705" y="2401"/>
                    <a:pt x="3804" y="2401"/>
                  </a:cubicBezTo>
                  <a:cubicBezTo>
                    <a:pt x="4030" y="2401"/>
                    <a:pt x="4257" y="2161"/>
                    <a:pt x="4106" y="1907"/>
                  </a:cubicBezTo>
                  <a:cubicBezTo>
                    <a:pt x="3538" y="946"/>
                    <a:pt x="3000" y="171"/>
                    <a:pt x="2977" y="139"/>
                  </a:cubicBezTo>
                  <a:cubicBezTo>
                    <a:pt x="2912" y="47"/>
                    <a:pt x="2809" y="0"/>
                    <a:pt x="27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46"/>
          <p:cNvGrpSpPr/>
          <p:nvPr/>
        </p:nvGrpSpPr>
        <p:grpSpPr>
          <a:xfrm>
            <a:off x="6203487" y="1124180"/>
            <a:ext cx="525179" cy="520600"/>
            <a:chOff x="1669500" y="1706925"/>
            <a:chExt cx="567700" cy="562750"/>
          </a:xfrm>
        </p:grpSpPr>
        <p:sp>
          <p:nvSpPr>
            <p:cNvPr id="462" name="Google Shape;462;p46"/>
            <p:cNvSpPr/>
            <p:nvPr/>
          </p:nvSpPr>
          <p:spPr>
            <a:xfrm>
              <a:off x="1669500" y="1706925"/>
              <a:ext cx="567700" cy="562750"/>
            </a:xfrm>
            <a:custGeom>
              <a:avLst/>
              <a:gdLst/>
              <a:ahLst/>
              <a:cxnLst/>
              <a:rect l="l" t="t" r="r" b="b"/>
              <a:pathLst>
                <a:path w="22708" h="22510" extrusionOk="0">
                  <a:moveTo>
                    <a:pt x="18868" y="1"/>
                  </a:moveTo>
                  <a:cubicBezTo>
                    <a:pt x="18863" y="1"/>
                    <a:pt x="18858" y="1"/>
                    <a:pt x="18852" y="1"/>
                  </a:cubicBezTo>
                  <a:lnTo>
                    <a:pt x="3925" y="1"/>
                  </a:lnTo>
                  <a:cubicBezTo>
                    <a:pt x="1760" y="1"/>
                    <a:pt x="0" y="1889"/>
                    <a:pt x="147" y="4047"/>
                  </a:cubicBezTo>
                  <a:lnTo>
                    <a:pt x="806" y="13783"/>
                  </a:lnTo>
                  <a:cubicBezTo>
                    <a:pt x="820" y="13984"/>
                    <a:pt x="975" y="14080"/>
                    <a:pt x="1131" y="14080"/>
                  </a:cubicBezTo>
                  <a:cubicBezTo>
                    <a:pt x="1305" y="14080"/>
                    <a:pt x="1480" y="13962"/>
                    <a:pt x="1464" y="13739"/>
                  </a:cubicBezTo>
                  <a:lnTo>
                    <a:pt x="803" y="4002"/>
                  </a:lnTo>
                  <a:cubicBezTo>
                    <a:pt x="683" y="2219"/>
                    <a:pt x="2136" y="661"/>
                    <a:pt x="3923" y="661"/>
                  </a:cubicBezTo>
                  <a:lnTo>
                    <a:pt x="18852" y="661"/>
                  </a:lnTo>
                  <a:cubicBezTo>
                    <a:pt x="20638" y="661"/>
                    <a:pt x="22093" y="2219"/>
                    <a:pt x="21972" y="4002"/>
                  </a:cubicBezTo>
                  <a:lnTo>
                    <a:pt x="20959" y="18931"/>
                  </a:lnTo>
                  <a:cubicBezTo>
                    <a:pt x="20847" y="20568"/>
                    <a:pt x="19477" y="21850"/>
                    <a:pt x="17839" y="21850"/>
                  </a:cubicBezTo>
                  <a:lnTo>
                    <a:pt x="4938" y="21850"/>
                  </a:lnTo>
                  <a:cubicBezTo>
                    <a:pt x="3300" y="21850"/>
                    <a:pt x="1928" y="20568"/>
                    <a:pt x="1818" y="18931"/>
                  </a:cubicBezTo>
                  <a:lnTo>
                    <a:pt x="1588" y="15541"/>
                  </a:lnTo>
                  <a:cubicBezTo>
                    <a:pt x="1574" y="15340"/>
                    <a:pt x="1419" y="15244"/>
                    <a:pt x="1263" y="15244"/>
                  </a:cubicBezTo>
                  <a:cubicBezTo>
                    <a:pt x="1089" y="15244"/>
                    <a:pt x="914" y="15362"/>
                    <a:pt x="930" y="15585"/>
                  </a:cubicBezTo>
                  <a:lnTo>
                    <a:pt x="1160" y="18976"/>
                  </a:lnTo>
                  <a:cubicBezTo>
                    <a:pt x="1295" y="20957"/>
                    <a:pt x="2955" y="22509"/>
                    <a:pt x="4938" y="22509"/>
                  </a:cubicBezTo>
                  <a:lnTo>
                    <a:pt x="17841" y="22509"/>
                  </a:lnTo>
                  <a:cubicBezTo>
                    <a:pt x="19825" y="22509"/>
                    <a:pt x="21484" y="20957"/>
                    <a:pt x="21618" y="18976"/>
                  </a:cubicBezTo>
                  <a:lnTo>
                    <a:pt x="22632" y="4047"/>
                  </a:lnTo>
                  <a:cubicBezTo>
                    <a:pt x="22707" y="2999"/>
                    <a:pt x="22340" y="1967"/>
                    <a:pt x="21620" y="1203"/>
                  </a:cubicBezTo>
                  <a:lnTo>
                    <a:pt x="21618" y="1203"/>
                  </a:lnTo>
                  <a:cubicBezTo>
                    <a:pt x="20909" y="437"/>
                    <a:pt x="19912" y="1"/>
                    <a:pt x="188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6"/>
            <p:cNvSpPr/>
            <p:nvPr/>
          </p:nvSpPr>
          <p:spPr>
            <a:xfrm>
              <a:off x="1821775" y="1766300"/>
              <a:ext cx="264875" cy="140700"/>
            </a:xfrm>
            <a:custGeom>
              <a:avLst/>
              <a:gdLst/>
              <a:ahLst/>
              <a:cxnLst/>
              <a:rect l="l" t="t" r="r" b="b"/>
              <a:pathLst>
                <a:path w="10595" h="5628" extrusionOk="0">
                  <a:moveTo>
                    <a:pt x="5297" y="1"/>
                  </a:moveTo>
                  <a:cubicBezTo>
                    <a:pt x="2377" y="1"/>
                    <a:pt x="1" y="2377"/>
                    <a:pt x="1" y="5298"/>
                  </a:cubicBezTo>
                  <a:cubicBezTo>
                    <a:pt x="1" y="5479"/>
                    <a:pt x="147" y="5627"/>
                    <a:pt x="330" y="5627"/>
                  </a:cubicBezTo>
                  <a:lnTo>
                    <a:pt x="7144" y="5627"/>
                  </a:lnTo>
                  <a:cubicBezTo>
                    <a:pt x="7569" y="5627"/>
                    <a:pt x="7569" y="4967"/>
                    <a:pt x="7144" y="4967"/>
                  </a:cubicBezTo>
                  <a:lnTo>
                    <a:pt x="5546" y="4967"/>
                  </a:lnTo>
                  <a:lnTo>
                    <a:pt x="4112" y="2412"/>
                  </a:lnTo>
                  <a:cubicBezTo>
                    <a:pt x="4047" y="2295"/>
                    <a:pt x="3946" y="2247"/>
                    <a:pt x="3844" y="2247"/>
                  </a:cubicBezTo>
                  <a:cubicBezTo>
                    <a:pt x="3621" y="2247"/>
                    <a:pt x="3395" y="2479"/>
                    <a:pt x="3537" y="2733"/>
                  </a:cubicBezTo>
                  <a:lnTo>
                    <a:pt x="4791" y="4967"/>
                  </a:lnTo>
                  <a:lnTo>
                    <a:pt x="671" y="4967"/>
                  </a:lnTo>
                  <a:cubicBezTo>
                    <a:pt x="740" y="3986"/>
                    <a:pt x="1122" y="3052"/>
                    <a:pt x="1758" y="2303"/>
                  </a:cubicBezTo>
                  <a:lnTo>
                    <a:pt x="2212" y="2755"/>
                  </a:lnTo>
                  <a:cubicBezTo>
                    <a:pt x="2280" y="2824"/>
                    <a:pt x="2357" y="2853"/>
                    <a:pt x="2432" y="2853"/>
                  </a:cubicBezTo>
                  <a:cubicBezTo>
                    <a:pt x="2685" y="2853"/>
                    <a:pt x="2910" y="2521"/>
                    <a:pt x="2679" y="2290"/>
                  </a:cubicBezTo>
                  <a:lnTo>
                    <a:pt x="2220" y="1832"/>
                  </a:lnTo>
                  <a:cubicBezTo>
                    <a:pt x="2663" y="1437"/>
                    <a:pt x="3177" y="1131"/>
                    <a:pt x="3735" y="931"/>
                  </a:cubicBezTo>
                  <a:lnTo>
                    <a:pt x="3901" y="1546"/>
                  </a:lnTo>
                  <a:cubicBezTo>
                    <a:pt x="3944" y="1710"/>
                    <a:pt x="4072" y="1781"/>
                    <a:pt x="4204" y="1781"/>
                  </a:cubicBezTo>
                  <a:cubicBezTo>
                    <a:pt x="4400" y="1781"/>
                    <a:pt x="4603" y="1621"/>
                    <a:pt x="4537" y="1375"/>
                  </a:cubicBezTo>
                  <a:lnTo>
                    <a:pt x="4370" y="753"/>
                  </a:lnTo>
                  <a:cubicBezTo>
                    <a:pt x="4675" y="691"/>
                    <a:pt x="4985" y="660"/>
                    <a:pt x="5295" y="660"/>
                  </a:cubicBezTo>
                  <a:cubicBezTo>
                    <a:pt x="5575" y="660"/>
                    <a:pt x="5854" y="686"/>
                    <a:pt x="6130" y="736"/>
                  </a:cubicBezTo>
                  <a:lnTo>
                    <a:pt x="5967" y="1342"/>
                  </a:lnTo>
                  <a:cubicBezTo>
                    <a:pt x="5901" y="1588"/>
                    <a:pt x="6103" y="1748"/>
                    <a:pt x="6300" y="1748"/>
                  </a:cubicBezTo>
                  <a:cubicBezTo>
                    <a:pt x="6431" y="1748"/>
                    <a:pt x="6559" y="1677"/>
                    <a:pt x="6603" y="1513"/>
                  </a:cubicBezTo>
                  <a:lnTo>
                    <a:pt x="6768" y="899"/>
                  </a:lnTo>
                  <a:cubicBezTo>
                    <a:pt x="7326" y="1088"/>
                    <a:pt x="7845" y="1381"/>
                    <a:pt x="8295" y="1762"/>
                  </a:cubicBezTo>
                  <a:lnTo>
                    <a:pt x="7858" y="2198"/>
                  </a:lnTo>
                  <a:cubicBezTo>
                    <a:pt x="7627" y="2431"/>
                    <a:pt x="7852" y="2762"/>
                    <a:pt x="8105" y="2762"/>
                  </a:cubicBezTo>
                  <a:cubicBezTo>
                    <a:pt x="8180" y="2762"/>
                    <a:pt x="8257" y="2733"/>
                    <a:pt x="8325" y="2665"/>
                  </a:cubicBezTo>
                  <a:lnTo>
                    <a:pt x="8766" y="2225"/>
                  </a:lnTo>
                  <a:cubicBezTo>
                    <a:pt x="9444" y="2986"/>
                    <a:pt x="9850" y="3951"/>
                    <a:pt x="9923" y="4969"/>
                  </a:cubicBezTo>
                  <a:lnTo>
                    <a:pt x="8946" y="4969"/>
                  </a:lnTo>
                  <a:cubicBezTo>
                    <a:pt x="8765" y="4969"/>
                    <a:pt x="8617" y="5117"/>
                    <a:pt x="8617" y="5298"/>
                  </a:cubicBezTo>
                  <a:cubicBezTo>
                    <a:pt x="8617" y="5479"/>
                    <a:pt x="8765" y="5627"/>
                    <a:pt x="8946" y="5627"/>
                  </a:cubicBezTo>
                  <a:lnTo>
                    <a:pt x="10265" y="5627"/>
                  </a:lnTo>
                  <a:cubicBezTo>
                    <a:pt x="10446" y="5627"/>
                    <a:pt x="10594" y="5479"/>
                    <a:pt x="10594" y="5298"/>
                  </a:cubicBezTo>
                  <a:cubicBezTo>
                    <a:pt x="10594" y="2377"/>
                    <a:pt x="8218" y="1"/>
                    <a:pt x="5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6"/>
            <p:cNvSpPr/>
            <p:nvPr/>
          </p:nvSpPr>
          <p:spPr>
            <a:xfrm>
              <a:off x="1724400" y="1759700"/>
              <a:ext cx="60600" cy="58275"/>
            </a:xfrm>
            <a:custGeom>
              <a:avLst/>
              <a:gdLst/>
              <a:ahLst/>
              <a:cxnLst/>
              <a:rect l="l" t="t" r="r" b="b"/>
              <a:pathLst>
                <a:path w="2424" h="2331" extrusionOk="0">
                  <a:moveTo>
                    <a:pt x="1255" y="659"/>
                  </a:moveTo>
                  <a:cubicBezTo>
                    <a:pt x="1514" y="659"/>
                    <a:pt x="1763" y="861"/>
                    <a:pt x="1763" y="1166"/>
                  </a:cubicBezTo>
                  <a:cubicBezTo>
                    <a:pt x="1763" y="1445"/>
                    <a:pt x="1537" y="1671"/>
                    <a:pt x="1257" y="1671"/>
                  </a:cubicBezTo>
                  <a:cubicBezTo>
                    <a:pt x="807" y="1671"/>
                    <a:pt x="582" y="1126"/>
                    <a:pt x="901" y="808"/>
                  </a:cubicBezTo>
                  <a:cubicBezTo>
                    <a:pt x="1004" y="705"/>
                    <a:pt x="1131" y="659"/>
                    <a:pt x="1255" y="659"/>
                  </a:cubicBezTo>
                  <a:close/>
                  <a:moveTo>
                    <a:pt x="1257" y="1"/>
                  </a:moveTo>
                  <a:cubicBezTo>
                    <a:pt x="786" y="1"/>
                    <a:pt x="362" y="285"/>
                    <a:pt x="182" y="720"/>
                  </a:cubicBezTo>
                  <a:cubicBezTo>
                    <a:pt x="1" y="1155"/>
                    <a:pt x="101" y="1656"/>
                    <a:pt x="434" y="1990"/>
                  </a:cubicBezTo>
                  <a:cubicBezTo>
                    <a:pt x="657" y="2213"/>
                    <a:pt x="954" y="2331"/>
                    <a:pt x="1257" y="2331"/>
                  </a:cubicBezTo>
                  <a:cubicBezTo>
                    <a:pt x="1408" y="2331"/>
                    <a:pt x="1559" y="2302"/>
                    <a:pt x="1704" y="2242"/>
                  </a:cubicBezTo>
                  <a:cubicBezTo>
                    <a:pt x="2139" y="2061"/>
                    <a:pt x="2423" y="1636"/>
                    <a:pt x="2423" y="1165"/>
                  </a:cubicBezTo>
                  <a:cubicBezTo>
                    <a:pt x="2422" y="523"/>
                    <a:pt x="1901" y="1"/>
                    <a:pt x="12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6"/>
            <p:cNvSpPr/>
            <p:nvPr/>
          </p:nvSpPr>
          <p:spPr>
            <a:xfrm>
              <a:off x="2123425" y="1759700"/>
              <a:ext cx="60600" cy="58275"/>
            </a:xfrm>
            <a:custGeom>
              <a:avLst/>
              <a:gdLst/>
              <a:ahLst/>
              <a:cxnLst/>
              <a:rect l="l" t="t" r="r" b="b"/>
              <a:pathLst>
                <a:path w="2424" h="2331" extrusionOk="0">
                  <a:moveTo>
                    <a:pt x="1167" y="660"/>
                  </a:moveTo>
                  <a:cubicBezTo>
                    <a:pt x="1371" y="660"/>
                    <a:pt x="1555" y="784"/>
                    <a:pt x="1633" y="972"/>
                  </a:cubicBezTo>
                  <a:cubicBezTo>
                    <a:pt x="1712" y="1161"/>
                    <a:pt x="1668" y="1378"/>
                    <a:pt x="1523" y="1523"/>
                  </a:cubicBezTo>
                  <a:cubicBezTo>
                    <a:pt x="1427" y="1620"/>
                    <a:pt x="1298" y="1672"/>
                    <a:pt x="1166" y="1672"/>
                  </a:cubicBezTo>
                  <a:cubicBezTo>
                    <a:pt x="1101" y="1672"/>
                    <a:pt x="1035" y="1659"/>
                    <a:pt x="972" y="1633"/>
                  </a:cubicBezTo>
                  <a:cubicBezTo>
                    <a:pt x="784" y="1555"/>
                    <a:pt x="661" y="1369"/>
                    <a:pt x="661" y="1165"/>
                  </a:cubicBezTo>
                  <a:cubicBezTo>
                    <a:pt x="661" y="887"/>
                    <a:pt x="887" y="660"/>
                    <a:pt x="1167" y="660"/>
                  </a:cubicBezTo>
                  <a:close/>
                  <a:moveTo>
                    <a:pt x="1167" y="1"/>
                  </a:moveTo>
                  <a:cubicBezTo>
                    <a:pt x="1016" y="1"/>
                    <a:pt x="865" y="30"/>
                    <a:pt x="720" y="89"/>
                  </a:cubicBezTo>
                  <a:cubicBezTo>
                    <a:pt x="285" y="269"/>
                    <a:pt x="1" y="694"/>
                    <a:pt x="1" y="1165"/>
                  </a:cubicBezTo>
                  <a:cubicBezTo>
                    <a:pt x="2" y="1809"/>
                    <a:pt x="523" y="2329"/>
                    <a:pt x="1167" y="2331"/>
                  </a:cubicBezTo>
                  <a:cubicBezTo>
                    <a:pt x="1638" y="2331"/>
                    <a:pt x="2063" y="2046"/>
                    <a:pt x="2242" y="1611"/>
                  </a:cubicBezTo>
                  <a:cubicBezTo>
                    <a:pt x="2423" y="1177"/>
                    <a:pt x="2323" y="675"/>
                    <a:pt x="1990" y="341"/>
                  </a:cubicBezTo>
                  <a:cubicBezTo>
                    <a:pt x="1767" y="119"/>
                    <a:pt x="1470" y="1"/>
                    <a:pt x="11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6"/>
            <p:cNvSpPr/>
            <p:nvPr/>
          </p:nvSpPr>
          <p:spPr>
            <a:xfrm>
              <a:off x="1751975" y="2154250"/>
              <a:ext cx="60550" cy="58250"/>
            </a:xfrm>
            <a:custGeom>
              <a:avLst/>
              <a:gdLst/>
              <a:ahLst/>
              <a:cxnLst/>
              <a:rect l="l" t="t" r="r" b="b"/>
              <a:pathLst>
                <a:path w="2422" h="2330" extrusionOk="0">
                  <a:moveTo>
                    <a:pt x="1166" y="660"/>
                  </a:moveTo>
                  <a:cubicBezTo>
                    <a:pt x="1371" y="660"/>
                    <a:pt x="1555" y="782"/>
                    <a:pt x="1633" y="972"/>
                  </a:cubicBezTo>
                  <a:cubicBezTo>
                    <a:pt x="1711" y="1160"/>
                    <a:pt x="1668" y="1378"/>
                    <a:pt x="1523" y="1523"/>
                  </a:cubicBezTo>
                  <a:cubicBezTo>
                    <a:pt x="1426" y="1619"/>
                    <a:pt x="1298" y="1670"/>
                    <a:pt x="1166" y="1670"/>
                  </a:cubicBezTo>
                  <a:cubicBezTo>
                    <a:pt x="1101" y="1670"/>
                    <a:pt x="1035" y="1657"/>
                    <a:pt x="972" y="1631"/>
                  </a:cubicBezTo>
                  <a:cubicBezTo>
                    <a:pt x="784" y="1553"/>
                    <a:pt x="660" y="1369"/>
                    <a:pt x="660" y="1165"/>
                  </a:cubicBezTo>
                  <a:cubicBezTo>
                    <a:pt x="660" y="886"/>
                    <a:pt x="887" y="660"/>
                    <a:pt x="1166" y="660"/>
                  </a:cubicBezTo>
                  <a:close/>
                  <a:moveTo>
                    <a:pt x="1166" y="0"/>
                  </a:moveTo>
                  <a:cubicBezTo>
                    <a:pt x="523" y="0"/>
                    <a:pt x="1" y="522"/>
                    <a:pt x="1" y="1165"/>
                  </a:cubicBezTo>
                  <a:cubicBezTo>
                    <a:pt x="1" y="1636"/>
                    <a:pt x="285" y="2060"/>
                    <a:pt x="720" y="2242"/>
                  </a:cubicBezTo>
                  <a:cubicBezTo>
                    <a:pt x="864" y="2301"/>
                    <a:pt x="1014" y="2330"/>
                    <a:pt x="1164" y="2330"/>
                  </a:cubicBezTo>
                  <a:cubicBezTo>
                    <a:pt x="1468" y="2330"/>
                    <a:pt x="1767" y="2211"/>
                    <a:pt x="1990" y="1988"/>
                  </a:cubicBezTo>
                  <a:cubicBezTo>
                    <a:pt x="2323" y="1656"/>
                    <a:pt x="2422" y="1154"/>
                    <a:pt x="2242" y="719"/>
                  </a:cubicBezTo>
                  <a:cubicBezTo>
                    <a:pt x="2062" y="283"/>
                    <a:pt x="1638" y="0"/>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6"/>
            <p:cNvSpPr/>
            <p:nvPr/>
          </p:nvSpPr>
          <p:spPr>
            <a:xfrm>
              <a:off x="2098175" y="2154250"/>
              <a:ext cx="60550" cy="58250"/>
            </a:xfrm>
            <a:custGeom>
              <a:avLst/>
              <a:gdLst/>
              <a:ahLst/>
              <a:cxnLst/>
              <a:rect l="l" t="t" r="r" b="b"/>
              <a:pathLst>
                <a:path w="2422" h="2330" extrusionOk="0">
                  <a:moveTo>
                    <a:pt x="1165" y="660"/>
                  </a:moveTo>
                  <a:cubicBezTo>
                    <a:pt x="1369" y="660"/>
                    <a:pt x="1553" y="783"/>
                    <a:pt x="1631" y="972"/>
                  </a:cubicBezTo>
                  <a:cubicBezTo>
                    <a:pt x="1710" y="1162"/>
                    <a:pt x="1666" y="1379"/>
                    <a:pt x="1523" y="1523"/>
                  </a:cubicBezTo>
                  <a:cubicBezTo>
                    <a:pt x="1426" y="1620"/>
                    <a:pt x="1296" y="1671"/>
                    <a:pt x="1165" y="1671"/>
                  </a:cubicBezTo>
                  <a:cubicBezTo>
                    <a:pt x="1100" y="1671"/>
                    <a:pt x="1034" y="1659"/>
                    <a:pt x="972" y="1633"/>
                  </a:cubicBezTo>
                  <a:cubicBezTo>
                    <a:pt x="782" y="1555"/>
                    <a:pt x="659" y="1370"/>
                    <a:pt x="659" y="1166"/>
                  </a:cubicBezTo>
                  <a:cubicBezTo>
                    <a:pt x="660" y="886"/>
                    <a:pt x="886" y="660"/>
                    <a:pt x="1165" y="660"/>
                  </a:cubicBezTo>
                  <a:close/>
                  <a:moveTo>
                    <a:pt x="1165" y="0"/>
                  </a:moveTo>
                  <a:cubicBezTo>
                    <a:pt x="522" y="0"/>
                    <a:pt x="1" y="522"/>
                    <a:pt x="1" y="1165"/>
                  </a:cubicBezTo>
                  <a:cubicBezTo>
                    <a:pt x="1" y="1636"/>
                    <a:pt x="283" y="2060"/>
                    <a:pt x="720" y="2242"/>
                  </a:cubicBezTo>
                  <a:cubicBezTo>
                    <a:pt x="863" y="2301"/>
                    <a:pt x="1014" y="2330"/>
                    <a:pt x="1164" y="2330"/>
                  </a:cubicBezTo>
                  <a:cubicBezTo>
                    <a:pt x="1467" y="2330"/>
                    <a:pt x="1766" y="2211"/>
                    <a:pt x="1988" y="1988"/>
                  </a:cubicBezTo>
                  <a:cubicBezTo>
                    <a:pt x="2322" y="1656"/>
                    <a:pt x="2422" y="1154"/>
                    <a:pt x="2242" y="719"/>
                  </a:cubicBezTo>
                  <a:cubicBezTo>
                    <a:pt x="2061" y="283"/>
                    <a:pt x="1636" y="0"/>
                    <a:pt x="1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46"/>
          <p:cNvGrpSpPr/>
          <p:nvPr/>
        </p:nvGrpSpPr>
        <p:grpSpPr>
          <a:xfrm>
            <a:off x="2416872" y="2997726"/>
            <a:ext cx="522103" cy="457485"/>
            <a:chOff x="4437625" y="2627775"/>
            <a:chExt cx="564375" cy="494525"/>
          </a:xfrm>
        </p:grpSpPr>
        <p:sp>
          <p:nvSpPr>
            <p:cNvPr id="476" name="Google Shape;476;p46"/>
            <p:cNvSpPr/>
            <p:nvPr/>
          </p:nvSpPr>
          <p:spPr>
            <a:xfrm>
              <a:off x="4651325" y="2851075"/>
              <a:ext cx="339675" cy="263950"/>
            </a:xfrm>
            <a:custGeom>
              <a:avLst/>
              <a:gdLst/>
              <a:ahLst/>
              <a:cxnLst/>
              <a:rect l="l" t="t" r="r" b="b"/>
              <a:pathLst>
                <a:path w="13587" h="10558" extrusionOk="0">
                  <a:moveTo>
                    <a:pt x="4807" y="1"/>
                  </a:moveTo>
                  <a:cubicBezTo>
                    <a:pt x="4674" y="1"/>
                    <a:pt x="4540" y="75"/>
                    <a:pt x="4494" y="230"/>
                  </a:cubicBezTo>
                  <a:lnTo>
                    <a:pt x="2785" y="6041"/>
                  </a:lnTo>
                  <a:lnTo>
                    <a:pt x="426" y="6041"/>
                  </a:lnTo>
                  <a:cubicBezTo>
                    <a:pt x="0" y="6041"/>
                    <a:pt x="0" y="6699"/>
                    <a:pt x="426" y="6699"/>
                  </a:cubicBezTo>
                  <a:lnTo>
                    <a:pt x="3031" y="6699"/>
                  </a:lnTo>
                  <a:cubicBezTo>
                    <a:pt x="3176" y="6699"/>
                    <a:pt x="3305" y="6603"/>
                    <a:pt x="3347" y="6463"/>
                  </a:cubicBezTo>
                  <a:lnTo>
                    <a:pt x="4752" y="1687"/>
                  </a:lnTo>
                  <a:lnTo>
                    <a:pt x="6511" y="10297"/>
                  </a:lnTo>
                  <a:cubicBezTo>
                    <a:pt x="6546" y="10469"/>
                    <a:pt x="6691" y="10557"/>
                    <a:pt x="6835" y="10557"/>
                  </a:cubicBezTo>
                  <a:cubicBezTo>
                    <a:pt x="6968" y="10557"/>
                    <a:pt x="7100" y="10483"/>
                    <a:pt x="7149" y="10330"/>
                  </a:cubicBezTo>
                  <a:lnTo>
                    <a:pt x="9257" y="3681"/>
                  </a:lnTo>
                  <a:lnTo>
                    <a:pt x="10329" y="6487"/>
                  </a:lnTo>
                  <a:cubicBezTo>
                    <a:pt x="10379" y="6615"/>
                    <a:pt x="10502" y="6699"/>
                    <a:pt x="10638" y="6699"/>
                  </a:cubicBezTo>
                  <a:lnTo>
                    <a:pt x="13162" y="6699"/>
                  </a:lnTo>
                  <a:cubicBezTo>
                    <a:pt x="13587" y="6699"/>
                    <a:pt x="13587" y="6039"/>
                    <a:pt x="13162" y="6039"/>
                  </a:cubicBezTo>
                  <a:lnTo>
                    <a:pt x="13162" y="6041"/>
                  </a:lnTo>
                  <a:lnTo>
                    <a:pt x="10864" y="6041"/>
                  </a:lnTo>
                  <a:lnTo>
                    <a:pt x="9535" y="2564"/>
                  </a:lnTo>
                  <a:cubicBezTo>
                    <a:pt x="9482" y="2427"/>
                    <a:pt x="9355" y="2359"/>
                    <a:pt x="9227" y="2359"/>
                  </a:cubicBezTo>
                  <a:cubicBezTo>
                    <a:pt x="9093" y="2359"/>
                    <a:pt x="8960" y="2433"/>
                    <a:pt x="8913" y="2582"/>
                  </a:cubicBezTo>
                  <a:lnTo>
                    <a:pt x="6904" y="8921"/>
                  </a:lnTo>
                  <a:lnTo>
                    <a:pt x="5134" y="256"/>
                  </a:lnTo>
                  <a:cubicBezTo>
                    <a:pt x="5099" y="89"/>
                    <a:pt x="4953" y="1"/>
                    <a:pt x="48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6"/>
            <p:cNvSpPr/>
            <p:nvPr/>
          </p:nvSpPr>
          <p:spPr>
            <a:xfrm>
              <a:off x="4494700" y="2627775"/>
              <a:ext cx="507300" cy="337800"/>
            </a:xfrm>
            <a:custGeom>
              <a:avLst/>
              <a:gdLst/>
              <a:ahLst/>
              <a:cxnLst/>
              <a:rect l="l" t="t" r="r" b="b"/>
              <a:pathLst>
                <a:path w="20292" h="13512" extrusionOk="0">
                  <a:moveTo>
                    <a:pt x="2983" y="0"/>
                  </a:moveTo>
                  <a:cubicBezTo>
                    <a:pt x="2015" y="0"/>
                    <a:pt x="1090" y="261"/>
                    <a:pt x="299" y="768"/>
                  </a:cubicBezTo>
                  <a:cubicBezTo>
                    <a:pt x="1" y="959"/>
                    <a:pt x="199" y="1378"/>
                    <a:pt x="480" y="1378"/>
                  </a:cubicBezTo>
                  <a:cubicBezTo>
                    <a:pt x="536" y="1378"/>
                    <a:pt x="595" y="1361"/>
                    <a:pt x="655" y="1324"/>
                  </a:cubicBezTo>
                  <a:cubicBezTo>
                    <a:pt x="1338" y="886"/>
                    <a:pt x="2140" y="661"/>
                    <a:pt x="2982" y="661"/>
                  </a:cubicBezTo>
                  <a:cubicBezTo>
                    <a:pt x="3336" y="661"/>
                    <a:pt x="3698" y="701"/>
                    <a:pt x="4062" y="781"/>
                  </a:cubicBezTo>
                  <a:cubicBezTo>
                    <a:pt x="5830" y="1173"/>
                    <a:pt x="7487" y="2466"/>
                    <a:pt x="8727" y="4423"/>
                  </a:cubicBezTo>
                  <a:cubicBezTo>
                    <a:pt x="8791" y="4524"/>
                    <a:pt x="8898" y="4574"/>
                    <a:pt x="9005" y="4574"/>
                  </a:cubicBezTo>
                  <a:cubicBezTo>
                    <a:pt x="9112" y="4574"/>
                    <a:pt x="9220" y="4524"/>
                    <a:pt x="9283" y="4423"/>
                  </a:cubicBezTo>
                  <a:cubicBezTo>
                    <a:pt x="10234" y="2923"/>
                    <a:pt x="11436" y="1803"/>
                    <a:pt x="12758" y="1187"/>
                  </a:cubicBezTo>
                  <a:cubicBezTo>
                    <a:pt x="13473" y="855"/>
                    <a:pt x="14254" y="673"/>
                    <a:pt x="15025" y="673"/>
                  </a:cubicBezTo>
                  <a:cubicBezTo>
                    <a:pt x="16046" y="673"/>
                    <a:pt x="17050" y="992"/>
                    <a:pt x="17859" y="1700"/>
                  </a:cubicBezTo>
                  <a:cubicBezTo>
                    <a:pt x="19186" y="2866"/>
                    <a:pt x="19634" y="4707"/>
                    <a:pt x="19597" y="6412"/>
                  </a:cubicBezTo>
                  <a:cubicBezTo>
                    <a:pt x="19549" y="8666"/>
                    <a:pt x="18689" y="10876"/>
                    <a:pt x="17044" y="12979"/>
                  </a:cubicBezTo>
                  <a:cubicBezTo>
                    <a:pt x="16852" y="13224"/>
                    <a:pt x="17080" y="13511"/>
                    <a:pt x="17320" y="13511"/>
                  </a:cubicBezTo>
                  <a:cubicBezTo>
                    <a:pt x="17405" y="13511"/>
                    <a:pt x="17493" y="13474"/>
                    <a:pt x="17563" y="13385"/>
                  </a:cubicBezTo>
                  <a:cubicBezTo>
                    <a:pt x="19298" y="11167"/>
                    <a:pt x="20206" y="8826"/>
                    <a:pt x="20256" y="6427"/>
                  </a:cubicBezTo>
                  <a:cubicBezTo>
                    <a:pt x="20291" y="4835"/>
                    <a:pt x="19940" y="3414"/>
                    <a:pt x="19243" y="2318"/>
                  </a:cubicBezTo>
                  <a:lnTo>
                    <a:pt x="19243" y="2320"/>
                  </a:lnTo>
                  <a:cubicBezTo>
                    <a:pt x="18264" y="782"/>
                    <a:pt x="16654" y="29"/>
                    <a:pt x="14978" y="29"/>
                  </a:cubicBezTo>
                  <a:cubicBezTo>
                    <a:pt x="14138" y="29"/>
                    <a:pt x="13282" y="217"/>
                    <a:pt x="12480" y="591"/>
                  </a:cubicBezTo>
                  <a:cubicBezTo>
                    <a:pt x="11171" y="1200"/>
                    <a:pt x="9978" y="2254"/>
                    <a:pt x="9005" y="3652"/>
                  </a:cubicBezTo>
                  <a:cubicBezTo>
                    <a:pt x="7703" y="1780"/>
                    <a:pt x="6013" y="539"/>
                    <a:pt x="4204" y="136"/>
                  </a:cubicBezTo>
                  <a:cubicBezTo>
                    <a:pt x="3794" y="45"/>
                    <a:pt x="3385" y="0"/>
                    <a:pt x="2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6"/>
            <p:cNvSpPr/>
            <p:nvPr/>
          </p:nvSpPr>
          <p:spPr>
            <a:xfrm>
              <a:off x="4437625" y="2677800"/>
              <a:ext cx="346950" cy="444500"/>
            </a:xfrm>
            <a:custGeom>
              <a:avLst/>
              <a:gdLst/>
              <a:ahLst/>
              <a:cxnLst/>
              <a:rect l="l" t="t" r="r" b="b"/>
              <a:pathLst>
                <a:path w="13878" h="17780" extrusionOk="0">
                  <a:moveTo>
                    <a:pt x="1421" y="1"/>
                  </a:moveTo>
                  <a:cubicBezTo>
                    <a:pt x="1330" y="1"/>
                    <a:pt x="1237" y="42"/>
                    <a:pt x="1169" y="140"/>
                  </a:cubicBezTo>
                  <a:cubicBezTo>
                    <a:pt x="393" y="1261"/>
                    <a:pt x="1" y="2744"/>
                    <a:pt x="37" y="4426"/>
                  </a:cubicBezTo>
                  <a:cubicBezTo>
                    <a:pt x="67" y="5803"/>
                    <a:pt x="385" y="7180"/>
                    <a:pt x="982" y="8520"/>
                  </a:cubicBezTo>
                  <a:cubicBezTo>
                    <a:pt x="1544" y="9775"/>
                    <a:pt x="2352" y="11004"/>
                    <a:pt x="3387" y="12170"/>
                  </a:cubicBezTo>
                  <a:cubicBezTo>
                    <a:pt x="5318" y="14347"/>
                    <a:pt x="8002" y="16277"/>
                    <a:pt x="11149" y="17748"/>
                  </a:cubicBezTo>
                  <a:cubicBezTo>
                    <a:pt x="11193" y="17769"/>
                    <a:pt x="11241" y="17780"/>
                    <a:pt x="11289" y="17780"/>
                  </a:cubicBezTo>
                  <a:cubicBezTo>
                    <a:pt x="11337" y="17780"/>
                    <a:pt x="11384" y="17769"/>
                    <a:pt x="11429" y="17748"/>
                  </a:cubicBezTo>
                  <a:cubicBezTo>
                    <a:pt x="12161" y="17406"/>
                    <a:pt x="12880" y="17032"/>
                    <a:pt x="13566" y="16638"/>
                  </a:cubicBezTo>
                  <a:cubicBezTo>
                    <a:pt x="13878" y="16459"/>
                    <a:pt x="13689" y="16020"/>
                    <a:pt x="13400" y="16020"/>
                  </a:cubicBezTo>
                  <a:cubicBezTo>
                    <a:pt x="13348" y="16020"/>
                    <a:pt x="13293" y="16034"/>
                    <a:pt x="13236" y="16067"/>
                  </a:cubicBezTo>
                  <a:cubicBezTo>
                    <a:pt x="12610" y="16426"/>
                    <a:pt x="11956" y="16770"/>
                    <a:pt x="11288" y="17086"/>
                  </a:cubicBezTo>
                  <a:cubicBezTo>
                    <a:pt x="8281" y="15661"/>
                    <a:pt x="5723" y="13811"/>
                    <a:pt x="3879" y="11734"/>
                  </a:cubicBezTo>
                  <a:cubicBezTo>
                    <a:pt x="2890" y="10617"/>
                    <a:pt x="2117" y="9446"/>
                    <a:pt x="1584" y="8250"/>
                  </a:cubicBezTo>
                  <a:cubicBezTo>
                    <a:pt x="1023" y="6992"/>
                    <a:pt x="724" y="5700"/>
                    <a:pt x="696" y="4413"/>
                  </a:cubicBezTo>
                  <a:cubicBezTo>
                    <a:pt x="663" y="2870"/>
                    <a:pt x="1014" y="1522"/>
                    <a:pt x="1711" y="516"/>
                  </a:cubicBezTo>
                  <a:cubicBezTo>
                    <a:pt x="1885" y="265"/>
                    <a:pt x="1655" y="1"/>
                    <a:pt x="14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 name="Google Shape;479;p46"/>
          <p:cNvGrpSpPr/>
          <p:nvPr/>
        </p:nvGrpSpPr>
        <p:grpSpPr>
          <a:xfrm>
            <a:off x="6202175" y="2934680"/>
            <a:ext cx="527816" cy="520600"/>
            <a:chOff x="307850" y="4179450"/>
            <a:chExt cx="570550" cy="562750"/>
          </a:xfrm>
        </p:grpSpPr>
        <p:sp>
          <p:nvSpPr>
            <p:cNvPr id="480" name="Google Shape;480;p46"/>
            <p:cNvSpPr/>
            <p:nvPr/>
          </p:nvSpPr>
          <p:spPr>
            <a:xfrm>
              <a:off x="426175" y="4390400"/>
              <a:ext cx="51925" cy="74150"/>
            </a:xfrm>
            <a:custGeom>
              <a:avLst/>
              <a:gdLst/>
              <a:ahLst/>
              <a:cxnLst/>
              <a:rect l="l" t="t" r="r" b="b"/>
              <a:pathLst>
                <a:path w="2077" h="2966" extrusionOk="0">
                  <a:moveTo>
                    <a:pt x="941" y="1344"/>
                  </a:moveTo>
                  <a:lnTo>
                    <a:pt x="1220" y="1978"/>
                  </a:lnTo>
                  <a:cubicBezTo>
                    <a:pt x="1250" y="2047"/>
                    <a:pt x="1244" y="2129"/>
                    <a:pt x="1205" y="2194"/>
                  </a:cubicBezTo>
                  <a:lnTo>
                    <a:pt x="1204" y="2192"/>
                  </a:lnTo>
                  <a:cubicBezTo>
                    <a:pt x="1158" y="2266"/>
                    <a:pt x="1081" y="2304"/>
                    <a:pt x="1004" y="2304"/>
                  </a:cubicBezTo>
                  <a:cubicBezTo>
                    <a:pt x="938" y="2304"/>
                    <a:pt x="871" y="2277"/>
                    <a:pt x="824" y="2220"/>
                  </a:cubicBezTo>
                  <a:cubicBezTo>
                    <a:pt x="776" y="2163"/>
                    <a:pt x="759" y="2088"/>
                    <a:pt x="776" y="2016"/>
                  </a:cubicBezTo>
                  <a:lnTo>
                    <a:pt x="941" y="1344"/>
                  </a:lnTo>
                  <a:close/>
                  <a:moveTo>
                    <a:pt x="856" y="0"/>
                  </a:moveTo>
                  <a:cubicBezTo>
                    <a:pt x="715" y="0"/>
                    <a:pt x="573" y="85"/>
                    <a:pt x="534" y="247"/>
                  </a:cubicBezTo>
                  <a:lnTo>
                    <a:pt x="137" y="1859"/>
                  </a:lnTo>
                  <a:cubicBezTo>
                    <a:pt x="1" y="2413"/>
                    <a:pt x="433" y="2965"/>
                    <a:pt x="1002" y="2965"/>
                  </a:cubicBezTo>
                  <a:cubicBezTo>
                    <a:pt x="1634" y="2965"/>
                    <a:pt x="2077" y="2295"/>
                    <a:pt x="1823" y="1714"/>
                  </a:cubicBezTo>
                  <a:lnTo>
                    <a:pt x="1155" y="192"/>
                  </a:lnTo>
                  <a:cubicBezTo>
                    <a:pt x="1098" y="62"/>
                    <a:pt x="977" y="0"/>
                    <a:pt x="8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6"/>
            <p:cNvSpPr/>
            <p:nvPr/>
          </p:nvSpPr>
          <p:spPr>
            <a:xfrm>
              <a:off x="493925" y="4418275"/>
              <a:ext cx="60625" cy="65550"/>
            </a:xfrm>
            <a:custGeom>
              <a:avLst/>
              <a:gdLst/>
              <a:ahLst/>
              <a:cxnLst/>
              <a:rect l="l" t="t" r="r" b="b"/>
              <a:pathLst>
                <a:path w="2425" h="2622" extrusionOk="0">
                  <a:moveTo>
                    <a:pt x="1453" y="1150"/>
                  </a:moveTo>
                  <a:lnTo>
                    <a:pt x="1238" y="1805"/>
                  </a:lnTo>
                  <a:cubicBezTo>
                    <a:pt x="1205" y="1908"/>
                    <a:pt x="1112" y="1968"/>
                    <a:pt x="1015" y="1968"/>
                  </a:cubicBezTo>
                  <a:cubicBezTo>
                    <a:pt x="966" y="1968"/>
                    <a:pt x="917" y="1953"/>
                    <a:pt x="874" y="1921"/>
                  </a:cubicBezTo>
                  <a:cubicBezTo>
                    <a:pt x="747" y="1826"/>
                    <a:pt x="750" y="1631"/>
                    <a:pt x="882" y="1540"/>
                  </a:cubicBezTo>
                  <a:lnTo>
                    <a:pt x="1453" y="1150"/>
                  </a:lnTo>
                  <a:close/>
                  <a:moveTo>
                    <a:pt x="2069" y="0"/>
                  </a:moveTo>
                  <a:cubicBezTo>
                    <a:pt x="2003" y="0"/>
                    <a:pt x="1938" y="20"/>
                    <a:pt x="1882" y="58"/>
                  </a:cubicBezTo>
                  <a:lnTo>
                    <a:pt x="510" y="996"/>
                  </a:lnTo>
                  <a:cubicBezTo>
                    <a:pt x="6" y="1341"/>
                    <a:pt x="0" y="2107"/>
                    <a:pt x="497" y="2460"/>
                  </a:cubicBezTo>
                  <a:cubicBezTo>
                    <a:pt x="653" y="2571"/>
                    <a:pt x="830" y="2622"/>
                    <a:pt x="1006" y="2622"/>
                  </a:cubicBezTo>
                  <a:cubicBezTo>
                    <a:pt x="1377" y="2622"/>
                    <a:pt x="1739" y="2393"/>
                    <a:pt x="1864" y="2010"/>
                  </a:cubicBezTo>
                  <a:lnTo>
                    <a:pt x="2381" y="431"/>
                  </a:lnTo>
                  <a:cubicBezTo>
                    <a:pt x="2424" y="298"/>
                    <a:pt x="2378" y="150"/>
                    <a:pt x="2266" y="66"/>
                  </a:cubicBezTo>
                  <a:cubicBezTo>
                    <a:pt x="2208" y="22"/>
                    <a:pt x="2138" y="0"/>
                    <a:pt x="2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6"/>
            <p:cNvSpPr/>
            <p:nvPr/>
          </p:nvSpPr>
          <p:spPr>
            <a:xfrm>
              <a:off x="307850" y="4179450"/>
              <a:ext cx="570550" cy="562750"/>
            </a:xfrm>
            <a:custGeom>
              <a:avLst/>
              <a:gdLst/>
              <a:ahLst/>
              <a:cxnLst/>
              <a:rect l="l" t="t" r="r" b="b"/>
              <a:pathLst>
                <a:path w="22822" h="22510" extrusionOk="0">
                  <a:moveTo>
                    <a:pt x="12471" y="1614"/>
                  </a:moveTo>
                  <a:cubicBezTo>
                    <a:pt x="12795" y="1614"/>
                    <a:pt x="13136" y="1659"/>
                    <a:pt x="13494" y="1750"/>
                  </a:cubicBezTo>
                  <a:cubicBezTo>
                    <a:pt x="13149" y="2625"/>
                    <a:pt x="12623" y="3243"/>
                    <a:pt x="11930" y="3588"/>
                  </a:cubicBezTo>
                  <a:cubicBezTo>
                    <a:pt x="11428" y="3837"/>
                    <a:pt x="10898" y="3913"/>
                    <a:pt x="10437" y="3913"/>
                  </a:cubicBezTo>
                  <a:cubicBezTo>
                    <a:pt x="10046" y="3913"/>
                    <a:pt x="9704" y="3858"/>
                    <a:pt x="9470" y="3807"/>
                  </a:cubicBezTo>
                  <a:cubicBezTo>
                    <a:pt x="9677" y="3328"/>
                    <a:pt x="10167" y="2429"/>
                    <a:pt x="11078" y="1947"/>
                  </a:cubicBezTo>
                  <a:cubicBezTo>
                    <a:pt x="11498" y="1725"/>
                    <a:pt x="11963" y="1614"/>
                    <a:pt x="12471" y="1614"/>
                  </a:cubicBezTo>
                  <a:close/>
                  <a:moveTo>
                    <a:pt x="4922" y="4068"/>
                  </a:moveTo>
                  <a:cubicBezTo>
                    <a:pt x="5329" y="4068"/>
                    <a:pt x="5743" y="4130"/>
                    <a:pt x="6151" y="4262"/>
                  </a:cubicBezTo>
                  <a:cubicBezTo>
                    <a:pt x="7031" y="4545"/>
                    <a:pt x="7785" y="5122"/>
                    <a:pt x="8288" y="5896"/>
                  </a:cubicBezTo>
                  <a:cubicBezTo>
                    <a:pt x="8351" y="5991"/>
                    <a:pt x="8457" y="6046"/>
                    <a:pt x="8567" y="6046"/>
                  </a:cubicBezTo>
                  <a:cubicBezTo>
                    <a:pt x="8606" y="6046"/>
                    <a:pt x="8647" y="6038"/>
                    <a:pt x="8686" y="6023"/>
                  </a:cubicBezTo>
                  <a:cubicBezTo>
                    <a:pt x="9155" y="5840"/>
                    <a:pt x="9651" y="5748"/>
                    <a:pt x="10147" y="5748"/>
                  </a:cubicBezTo>
                  <a:cubicBezTo>
                    <a:pt x="10562" y="5748"/>
                    <a:pt x="10977" y="5812"/>
                    <a:pt x="11376" y="5941"/>
                  </a:cubicBezTo>
                  <a:cubicBezTo>
                    <a:pt x="13483" y="6615"/>
                    <a:pt x="14642" y="8871"/>
                    <a:pt x="13965" y="10975"/>
                  </a:cubicBezTo>
                  <a:cubicBezTo>
                    <a:pt x="13599" y="12115"/>
                    <a:pt x="12581" y="13653"/>
                    <a:pt x="11433" y="14803"/>
                  </a:cubicBezTo>
                  <a:cubicBezTo>
                    <a:pt x="10946" y="15291"/>
                    <a:pt x="10467" y="15680"/>
                    <a:pt x="10012" y="15961"/>
                  </a:cubicBezTo>
                  <a:cubicBezTo>
                    <a:pt x="9313" y="16161"/>
                    <a:pt x="8599" y="16302"/>
                    <a:pt x="7875" y="16380"/>
                  </a:cubicBezTo>
                  <a:cubicBezTo>
                    <a:pt x="7091" y="16063"/>
                    <a:pt x="6517" y="15172"/>
                    <a:pt x="6048" y="14450"/>
                  </a:cubicBezTo>
                  <a:cubicBezTo>
                    <a:pt x="5976" y="14303"/>
                    <a:pt x="5847" y="14221"/>
                    <a:pt x="5706" y="14221"/>
                  </a:cubicBezTo>
                  <a:cubicBezTo>
                    <a:pt x="5640" y="14221"/>
                    <a:pt x="5572" y="14239"/>
                    <a:pt x="5505" y="14275"/>
                  </a:cubicBezTo>
                  <a:cubicBezTo>
                    <a:pt x="4856" y="14530"/>
                    <a:pt x="4083" y="14833"/>
                    <a:pt x="3375" y="14833"/>
                  </a:cubicBezTo>
                  <a:cubicBezTo>
                    <a:pt x="3167" y="14833"/>
                    <a:pt x="2963" y="14807"/>
                    <a:pt x="2771" y="14745"/>
                  </a:cubicBezTo>
                  <a:cubicBezTo>
                    <a:pt x="1894" y="14462"/>
                    <a:pt x="1221" y="13253"/>
                    <a:pt x="925" y="11425"/>
                  </a:cubicBezTo>
                  <a:cubicBezTo>
                    <a:pt x="666" y="9823"/>
                    <a:pt x="738" y="7980"/>
                    <a:pt x="1106" y="6841"/>
                  </a:cubicBezTo>
                  <a:cubicBezTo>
                    <a:pt x="1652" y="5149"/>
                    <a:pt x="3229" y="4068"/>
                    <a:pt x="4922" y="4068"/>
                  </a:cubicBezTo>
                  <a:close/>
                  <a:moveTo>
                    <a:pt x="20963" y="657"/>
                  </a:moveTo>
                  <a:cubicBezTo>
                    <a:pt x="21024" y="657"/>
                    <a:pt x="21089" y="660"/>
                    <a:pt x="21156" y="667"/>
                  </a:cubicBezTo>
                  <a:cubicBezTo>
                    <a:pt x="21517" y="700"/>
                    <a:pt x="21953" y="794"/>
                    <a:pt x="21868" y="1244"/>
                  </a:cubicBezTo>
                  <a:lnTo>
                    <a:pt x="21276" y="4360"/>
                  </a:lnTo>
                  <a:cubicBezTo>
                    <a:pt x="21208" y="4719"/>
                    <a:pt x="21449" y="5261"/>
                    <a:pt x="21518" y="5622"/>
                  </a:cubicBezTo>
                  <a:cubicBezTo>
                    <a:pt x="21598" y="6045"/>
                    <a:pt x="21669" y="6470"/>
                    <a:pt x="21730" y="6897"/>
                  </a:cubicBezTo>
                  <a:cubicBezTo>
                    <a:pt x="21848" y="7730"/>
                    <a:pt x="21917" y="8568"/>
                    <a:pt x="21939" y="9408"/>
                  </a:cubicBezTo>
                  <a:cubicBezTo>
                    <a:pt x="21972" y="10881"/>
                    <a:pt x="21837" y="12366"/>
                    <a:pt x="21449" y="13792"/>
                  </a:cubicBezTo>
                  <a:lnTo>
                    <a:pt x="21450" y="13791"/>
                  </a:lnTo>
                  <a:lnTo>
                    <a:pt x="21450" y="13791"/>
                  </a:lnTo>
                  <a:cubicBezTo>
                    <a:pt x="20647" y="16751"/>
                    <a:pt x="18705" y="19223"/>
                    <a:pt x="15941" y="20586"/>
                  </a:cubicBezTo>
                  <a:cubicBezTo>
                    <a:pt x="14245" y="21422"/>
                    <a:pt x="12325" y="21841"/>
                    <a:pt x="10410" y="21841"/>
                  </a:cubicBezTo>
                  <a:cubicBezTo>
                    <a:pt x="8971" y="21841"/>
                    <a:pt x="7536" y="21605"/>
                    <a:pt x="6199" y="21131"/>
                  </a:cubicBezTo>
                  <a:cubicBezTo>
                    <a:pt x="5325" y="20821"/>
                    <a:pt x="4467" y="20406"/>
                    <a:pt x="3722" y="19851"/>
                  </a:cubicBezTo>
                  <a:cubicBezTo>
                    <a:pt x="3068" y="19361"/>
                    <a:pt x="1928" y="18281"/>
                    <a:pt x="2769" y="17448"/>
                  </a:cubicBezTo>
                  <a:cubicBezTo>
                    <a:pt x="3115" y="17107"/>
                    <a:pt x="3637" y="17027"/>
                    <a:pt x="4151" y="17027"/>
                  </a:cubicBezTo>
                  <a:cubicBezTo>
                    <a:pt x="4462" y="17027"/>
                    <a:pt x="4770" y="17056"/>
                    <a:pt x="5035" y="17074"/>
                  </a:cubicBezTo>
                  <a:cubicBezTo>
                    <a:pt x="5458" y="17104"/>
                    <a:pt x="5881" y="17120"/>
                    <a:pt x="6304" y="17120"/>
                  </a:cubicBezTo>
                  <a:cubicBezTo>
                    <a:pt x="7121" y="17120"/>
                    <a:pt x="7937" y="17060"/>
                    <a:pt x="8746" y="16924"/>
                  </a:cubicBezTo>
                  <a:cubicBezTo>
                    <a:pt x="11099" y="16526"/>
                    <a:pt x="13287" y="15473"/>
                    <a:pt x="15080" y="13900"/>
                  </a:cubicBezTo>
                  <a:cubicBezTo>
                    <a:pt x="16923" y="12283"/>
                    <a:pt x="18320" y="10198"/>
                    <a:pt x="19329" y="7975"/>
                  </a:cubicBezTo>
                  <a:cubicBezTo>
                    <a:pt x="19699" y="7160"/>
                    <a:pt x="20018" y="6322"/>
                    <a:pt x="20280" y="5467"/>
                  </a:cubicBezTo>
                  <a:cubicBezTo>
                    <a:pt x="20383" y="5127"/>
                    <a:pt x="20611" y="4640"/>
                    <a:pt x="20578" y="4275"/>
                  </a:cubicBezTo>
                  <a:lnTo>
                    <a:pt x="20291" y="1168"/>
                  </a:lnTo>
                  <a:cubicBezTo>
                    <a:pt x="20269" y="936"/>
                    <a:pt x="20354" y="851"/>
                    <a:pt x="20382" y="822"/>
                  </a:cubicBezTo>
                  <a:cubicBezTo>
                    <a:pt x="20489" y="715"/>
                    <a:pt x="20696" y="657"/>
                    <a:pt x="20963" y="657"/>
                  </a:cubicBezTo>
                  <a:close/>
                  <a:moveTo>
                    <a:pt x="21014" y="1"/>
                  </a:moveTo>
                  <a:cubicBezTo>
                    <a:pt x="20275" y="1"/>
                    <a:pt x="19556" y="369"/>
                    <a:pt x="19635" y="1229"/>
                  </a:cubicBezTo>
                  <a:lnTo>
                    <a:pt x="19918" y="4284"/>
                  </a:lnTo>
                  <a:cubicBezTo>
                    <a:pt x="19822" y="4700"/>
                    <a:pt x="19060" y="7834"/>
                    <a:pt x="16971" y="10796"/>
                  </a:cubicBezTo>
                  <a:cubicBezTo>
                    <a:pt x="15670" y="12638"/>
                    <a:pt x="14115" y="14056"/>
                    <a:pt x="12349" y="15009"/>
                  </a:cubicBezTo>
                  <a:cubicBezTo>
                    <a:pt x="12220" y="15078"/>
                    <a:pt x="12091" y="15145"/>
                    <a:pt x="11959" y="15210"/>
                  </a:cubicBezTo>
                  <a:cubicBezTo>
                    <a:pt x="13149" y="13998"/>
                    <a:pt x="14202" y="12388"/>
                    <a:pt x="14593" y="11178"/>
                  </a:cubicBezTo>
                  <a:cubicBezTo>
                    <a:pt x="15382" y="8727"/>
                    <a:pt x="14032" y="6099"/>
                    <a:pt x="11578" y="5313"/>
                  </a:cubicBezTo>
                  <a:cubicBezTo>
                    <a:pt x="11114" y="5164"/>
                    <a:pt x="10633" y="5090"/>
                    <a:pt x="10150" y="5090"/>
                  </a:cubicBezTo>
                  <a:cubicBezTo>
                    <a:pt x="9795" y="5090"/>
                    <a:pt x="9439" y="5130"/>
                    <a:pt x="9089" y="5211"/>
                  </a:cubicBezTo>
                  <a:cubicBezTo>
                    <a:pt x="9141" y="4950"/>
                    <a:pt x="9178" y="4687"/>
                    <a:pt x="9203" y="4423"/>
                  </a:cubicBezTo>
                  <a:cubicBezTo>
                    <a:pt x="9598" y="4522"/>
                    <a:pt x="9986" y="4570"/>
                    <a:pt x="10360" y="4570"/>
                  </a:cubicBezTo>
                  <a:cubicBezTo>
                    <a:pt x="12133" y="4570"/>
                    <a:pt x="13615" y="3497"/>
                    <a:pt x="14219" y="1683"/>
                  </a:cubicBezTo>
                  <a:cubicBezTo>
                    <a:pt x="14322" y="1484"/>
                    <a:pt x="14192" y="1232"/>
                    <a:pt x="13971" y="1200"/>
                  </a:cubicBezTo>
                  <a:cubicBezTo>
                    <a:pt x="13445" y="1036"/>
                    <a:pt x="12943" y="954"/>
                    <a:pt x="12468" y="954"/>
                  </a:cubicBezTo>
                  <a:cubicBezTo>
                    <a:pt x="11852" y="954"/>
                    <a:pt x="11282" y="1092"/>
                    <a:pt x="10763" y="1368"/>
                  </a:cubicBezTo>
                  <a:cubicBezTo>
                    <a:pt x="10002" y="1773"/>
                    <a:pt x="9496" y="2399"/>
                    <a:pt x="9177" y="2932"/>
                  </a:cubicBezTo>
                  <a:cubicBezTo>
                    <a:pt x="9039" y="1967"/>
                    <a:pt x="8658" y="1159"/>
                    <a:pt x="8051" y="565"/>
                  </a:cubicBezTo>
                  <a:cubicBezTo>
                    <a:pt x="7982" y="498"/>
                    <a:pt x="7906" y="470"/>
                    <a:pt x="7833" y="470"/>
                  </a:cubicBezTo>
                  <a:cubicBezTo>
                    <a:pt x="7578" y="470"/>
                    <a:pt x="7353" y="806"/>
                    <a:pt x="7590" y="1036"/>
                  </a:cubicBezTo>
                  <a:cubicBezTo>
                    <a:pt x="8784" y="2205"/>
                    <a:pt x="8628" y="4084"/>
                    <a:pt x="8452" y="5022"/>
                  </a:cubicBezTo>
                  <a:cubicBezTo>
                    <a:pt x="7893" y="4375"/>
                    <a:pt x="7166" y="3897"/>
                    <a:pt x="6353" y="3634"/>
                  </a:cubicBezTo>
                  <a:cubicBezTo>
                    <a:pt x="5878" y="3481"/>
                    <a:pt x="5397" y="3409"/>
                    <a:pt x="4923" y="3409"/>
                  </a:cubicBezTo>
                  <a:cubicBezTo>
                    <a:pt x="2951" y="3409"/>
                    <a:pt x="1115" y="4667"/>
                    <a:pt x="479" y="6639"/>
                  </a:cubicBezTo>
                  <a:cubicBezTo>
                    <a:pt x="81" y="7870"/>
                    <a:pt x="0" y="9835"/>
                    <a:pt x="274" y="11531"/>
                  </a:cubicBezTo>
                  <a:cubicBezTo>
                    <a:pt x="616" y="13642"/>
                    <a:pt x="1431" y="15006"/>
                    <a:pt x="2568" y="15372"/>
                  </a:cubicBezTo>
                  <a:cubicBezTo>
                    <a:pt x="2834" y="15458"/>
                    <a:pt x="3106" y="15494"/>
                    <a:pt x="3379" y="15494"/>
                  </a:cubicBezTo>
                  <a:cubicBezTo>
                    <a:pt x="4144" y="15494"/>
                    <a:pt x="4917" y="15213"/>
                    <a:pt x="5587" y="14952"/>
                  </a:cubicBezTo>
                  <a:cubicBezTo>
                    <a:pt x="5919" y="15462"/>
                    <a:pt x="6302" y="16026"/>
                    <a:pt x="6789" y="16458"/>
                  </a:cubicBezTo>
                  <a:cubicBezTo>
                    <a:pt x="6628" y="16463"/>
                    <a:pt x="6467" y="16466"/>
                    <a:pt x="6305" y="16466"/>
                  </a:cubicBezTo>
                  <a:cubicBezTo>
                    <a:pt x="5796" y="16466"/>
                    <a:pt x="5287" y="16441"/>
                    <a:pt x="4780" y="16392"/>
                  </a:cubicBezTo>
                  <a:cubicBezTo>
                    <a:pt x="4613" y="16376"/>
                    <a:pt x="4451" y="16368"/>
                    <a:pt x="4294" y="16368"/>
                  </a:cubicBezTo>
                  <a:cubicBezTo>
                    <a:pt x="3039" y="16368"/>
                    <a:pt x="2114" y="16867"/>
                    <a:pt x="1883" y="17704"/>
                  </a:cubicBezTo>
                  <a:cubicBezTo>
                    <a:pt x="1773" y="18101"/>
                    <a:pt x="1776" y="18739"/>
                    <a:pt x="2415" y="19527"/>
                  </a:cubicBezTo>
                  <a:cubicBezTo>
                    <a:pt x="2942" y="20174"/>
                    <a:pt x="3780" y="20773"/>
                    <a:pt x="4905" y="21309"/>
                  </a:cubicBezTo>
                  <a:cubicBezTo>
                    <a:pt x="6593" y="22113"/>
                    <a:pt x="8483" y="22509"/>
                    <a:pt x="10378" y="22509"/>
                  </a:cubicBezTo>
                  <a:cubicBezTo>
                    <a:pt x="14110" y="22509"/>
                    <a:pt x="17864" y="20973"/>
                    <a:pt x="20140" y="17989"/>
                  </a:cubicBezTo>
                  <a:cubicBezTo>
                    <a:pt x="21050" y="16793"/>
                    <a:pt x="21692" y="15413"/>
                    <a:pt x="22085" y="13965"/>
                  </a:cubicBezTo>
                  <a:cubicBezTo>
                    <a:pt x="22822" y="11254"/>
                    <a:pt x="22771" y="8041"/>
                    <a:pt x="21936" y="4416"/>
                  </a:cubicBezTo>
                  <a:lnTo>
                    <a:pt x="22514" y="1365"/>
                  </a:lnTo>
                  <a:cubicBezTo>
                    <a:pt x="22680" y="495"/>
                    <a:pt x="21978" y="79"/>
                    <a:pt x="21217" y="10"/>
                  </a:cubicBezTo>
                  <a:cubicBezTo>
                    <a:pt x="21149" y="4"/>
                    <a:pt x="21082" y="1"/>
                    <a:pt x="2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6"/>
            <p:cNvSpPr/>
            <p:nvPr/>
          </p:nvSpPr>
          <p:spPr>
            <a:xfrm>
              <a:off x="503050" y="4441975"/>
              <a:ext cx="326750" cy="241475"/>
            </a:xfrm>
            <a:custGeom>
              <a:avLst/>
              <a:gdLst/>
              <a:ahLst/>
              <a:cxnLst/>
              <a:rect l="l" t="t" r="r" b="b"/>
              <a:pathLst>
                <a:path w="13070" h="9659" extrusionOk="0">
                  <a:moveTo>
                    <a:pt x="12710" y="0"/>
                  </a:moveTo>
                  <a:cubicBezTo>
                    <a:pt x="12558" y="0"/>
                    <a:pt x="12421" y="105"/>
                    <a:pt x="12387" y="260"/>
                  </a:cubicBezTo>
                  <a:cubicBezTo>
                    <a:pt x="11794" y="2971"/>
                    <a:pt x="10534" y="5635"/>
                    <a:pt x="8210" y="7269"/>
                  </a:cubicBezTo>
                  <a:cubicBezTo>
                    <a:pt x="6619" y="8388"/>
                    <a:pt x="4538" y="8996"/>
                    <a:pt x="2523" y="8996"/>
                  </a:cubicBezTo>
                  <a:cubicBezTo>
                    <a:pt x="1845" y="8996"/>
                    <a:pt x="1174" y="8927"/>
                    <a:pt x="533" y="8786"/>
                  </a:cubicBezTo>
                  <a:cubicBezTo>
                    <a:pt x="505" y="8780"/>
                    <a:pt x="478" y="8777"/>
                    <a:pt x="453" y="8777"/>
                  </a:cubicBezTo>
                  <a:cubicBezTo>
                    <a:pt x="101" y="8777"/>
                    <a:pt x="1" y="9341"/>
                    <a:pt x="388" y="9429"/>
                  </a:cubicBezTo>
                  <a:cubicBezTo>
                    <a:pt x="1074" y="9584"/>
                    <a:pt x="1791" y="9658"/>
                    <a:pt x="2517" y="9658"/>
                  </a:cubicBezTo>
                  <a:cubicBezTo>
                    <a:pt x="4678" y="9658"/>
                    <a:pt x="6911" y="8995"/>
                    <a:pt x="8612" y="7791"/>
                  </a:cubicBezTo>
                  <a:cubicBezTo>
                    <a:pt x="11062" y="6060"/>
                    <a:pt x="12404" y="3267"/>
                    <a:pt x="13031" y="401"/>
                  </a:cubicBezTo>
                  <a:cubicBezTo>
                    <a:pt x="13070" y="222"/>
                    <a:pt x="12958" y="47"/>
                    <a:pt x="12780" y="8"/>
                  </a:cubicBezTo>
                  <a:cubicBezTo>
                    <a:pt x="12756" y="3"/>
                    <a:pt x="12733" y="0"/>
                    <a:pt x="12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Generational Buckets: Gen X / Y</a:t>
            </a:r>
            <a:endParaRPr dirty="0"/>
          </a:p>
        </p:txBody>
      </p:sp>
      <p:sp>
        <p:nvSpPr>
          <p:cNvPr id="436" name="Google Shape;436;p46"/>
          <p:cNvSpPr txBox="1">
            <a:spLocks noGrp="1"/>
          </p:cNvSpPr>
          <p:nvPr>
            <p:ph type="title" idx="2"/>
          </p:nvPr>
        </p:nvSpPr>
        <p:spPr>
          <a:xfrm>
            <a:off x="1559974" y="1777117"/>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Connoisseur</a:t>
            </a:r>
            <a:endParaRPr dirty="0"/>
          </a:p>
        </p:txBody>
      </p:sp>
      <p:sp>
        <p:nvSpPr>
          <p:cNvPr id="437" name="Google Shape;437;p46"/>
          <p:cNvSpPr txBox="1">
            <a:spLocks noGrp="1"/>
          </p:cNvSpPr>
          <p:nvPr>
            <p:ph type="subTitle" idx="1"/>
          </p:nvPr>
        </p:nvSpPr>
        <p:spPr>
          <a:xfrm>
            <a:off x="995516" y="2097218"/>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Male, Gen Y, College Grad, High Income</a:t>
            </a:r>
            <a:endParaRPr dirty="0"/>
          </a:p>
        </p:txBody>
      </p:sp>
      <p:sp>
        <p:nvSpPr>
          <p:cNvPr id="438" name="Google Shape;438;p46"/>
          <p:cNvSpPr txBox="1">
            <a:spLocks noGrp="1"/>
          </p:cNvSpPr>
          <p:nvPr>
            <p:ph type="title" idx="3"/>
          </p:nvPr>
        </p:nvSpPr>
        <p:spPr>
          <a:xfrm>
            <a:off x="5348127" y="1777186"/>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Investor </a:t>
            </a:r>
            <a:endParaRPr dirty="0"/>
          </a:p>
        </p:txBody>
      </p:sp>
      <p:sp>
        <p:nvSpPr>
          <p:cNvPr id="439" name="Google Shape;439;p46"/>
          <p:cNvSpPr txBox="1">
            <a:spLocks noGrp="1"/>
          </p:cNvSpPr>
          <p:nvPr>
            <p:ph type="subTitle" idx="4"/>
          </p:nvPr>
        </p:nvSpPr>
        <p:spPr>
          <a:xfrm>
            <a:off x="4572000" y="2097287"/>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CA" dirty="0"/>
              <a:t>Gen X, Female, College Grad, Upper/Middle to Upper Income</a:t>
            </a:r>
            <a:endParaRPr dirty="0"/>
          </a:p>
          <a:p>
            <a:pPr marL="0" lvl="0" indent="0" algn="ctr" rtl="0">
              <a:spcBef>
                <a:spcPts val="0"/>
              </a:spcBef>
              <a:spcAft>
                <a:spcPts val="0"/>
              </a:spcAft>
              <a:buNone/>
            </a:pPr>
            <a:endParaRPr dirty="0"/>
          </a:p>
        </p:txBody>
      </p:sp>
      <p:sp>
        <p:nvSpPr>
          <p:cNvPr id="442" name="Google Shape;442;p46"/>
          <p:cNvSpPr txBox="1">
            <a:spLocks noGrp="1"/>
          </p:cNvSpPr>
          <p:nvPr>
            <p:ph type="title" idx="7"/>
          </p:nvPr>
        </p:nvSpPr>
        <p:spPr>
          <a:xfrm>
            <a:off x="1559974" y="3594017"/>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Builder</a:t>
            </a:r>
            <a:endParaRPr dirty="0"/>
          </a:p>
        </p:txBody>
      </p:sp>
      <p:sp>
        <p:nvSpPr>
          <p:cNvPr id="443" name="Google Shape;443;p46"/>
          <p:cNvSpPr txBox="1">
            <a:spLocks noGrp="1"/>
          </p:cNvSpPr>
          <p:nvPr>
            <p:ph type="subTitle" idx="8"/>
          </p:nvPr>
        </p:nvSpPr>
        <p:spPr>
          <a:xfrm>
            <a:off x="995516" y="3914118"/>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 Y, Some College/College Grads, Low to Upper/Middle Incomes</a:t>
            </a:r>
            <a:endParaRPr dirty="0"/>
          </a:p>
        </p:txBody>
      </p:sp>
      <p:sp>
        <p:nvSpPr>
          <p:cNvPr id="444" name="Google Shape;444;p46"/>
          <p:cNvSpPr txBox="1">
            <a:spLocks noGrp="1"/>
          </p:cNvSpPr>
          <p:nvPr>
            <p:ph type="title" idx="9"/>
          </p:nvPr>
        </p:nvSpPr>
        <p:spPr>
          <a:xfrm>
            <a:off x="5348127" y="3594086"/>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Smooth-Sailor</a:t>
            </a:r>
            <a:endParaRPr dirty="0"/>
          </a:p>
        </p:txBody>
      </p:sp>
      <p:sp>
        <p:nvSpPr>
          <p:cNvPr id="445" name="Google Shape;445;p46"/>
          <p:cNvSpPr txBox="1">
            <a:spLocks noGrp="1"/>
          </p:cNvSpPr>
          <p:nvPr>
            <p:ph type="subTitle" idx="13"/>
          </p:nvPr>
        </p:nvSpPr>
        <p:spPr>
          <a:xfrm>
            <a:off x="4572000" y="3914187"/>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CA" dirty="0"/>
              <a:t>Gen X, Male, College Grad, Upper/Middle to Upper Income</a:t>
            </a:r>
          </a:p>
          <a:p>
            <a:pPr marL="0" lvl="0" indent="0" algn="ctr" rtl="0">
              <a:spcBef>
                <a:spcPts val="0"/>
              </a:spcBef>
              <a:spcAft>
                <a:spcPts val="0"/>
              </a:spcAft>
              <a:buNone/>
            </a:pPr>
            <a:endParaRPr dirty="0"/>
          </a:p>
        </p:txBody>
      </p:sp>
      <p:grpSp>
        <p:nvGrpSpPr>
          <p:cNvPr id="33" name="Google Shape;448;p46">
            <a:extLst>
              <a:ext uri="{FF2B5EF4-FFF2-40B4-BE49-F238E27FC236}">
                <a16:creationId xmlns:a16="http://schemas.microsoft.com/office/drawing/2014/main" id="{52F6EFFF-3BD8-4C1F-8148-EAE7371230C2}"/>
              </a:ext>
            </a:extLst>
          </p:cNvPr>
          <p:cNvGrpSpPr/>
          <p:nvPr/>
        </p:nvGrpSpPr>
        <p:grpSpPr>
          <a:xfrm>
            <a:off x="2506459" y="1125938"/>
            <a:ext cx="554597" cy="520230"/>
            <a:chOff x="5065475" y="1774425"/>
            <a:chExt cx="599500" cy="562350"/>
          </a:xfrm>
        </p:grpSpPr>
        <p:sp>
          <p:nvSpPr>
            <p:cNvPr id="34" name="Google Shape;449;p46">
              <a:extLst>
                <a:ext uri="{FF2B5EF4-FFF2-40B4-BE49-F238E27FC236}">
                  <a16:creationId xmlns:a16="http://schemas.microsoft.com/office/drawing/2014/main" id="{3AE72CD3-955C-4F3F-8CD3-F793B95550D1}"/>
                </a:ext>
              </a:extLst>
            </p:cNvPr>
            <p:cNvSpPr/>
            <p:nvPr/>
          </p:nvSpPr>
          <p:spPr>
            <a:xfrm>
              <a:off x="5065475" y="1774425"/>
              <a:ext cx="599500" cy="562350"/>
            </a:xfrm>
            <a:custGeom>
              <a:avLst/>
              <a:gdLst/>
              <a:ahLst/>
              <a:cxnLst/>
              <a:rect l="l" t="t" r="r" b="b"/>
              <a:pathLst>
                <a:path w="23980" h="22494" extrusionOk="0">
                  <a:moveTo>
                    <a:pt x="4146" y="10788"/>
                  </a:moveTo>
                  <a:cubicBezTo>
                    <a:pt x="5906" y="11395"/>
                    <a:pt x="7814" y="11669"/>
                    <a:pt x="9664" y="11814"/>
                  </a:cubicBezTo>
                  <a:cubicBezTo>
                    <a:pt x="10450" y="11876"/>
                    <a:pt x="11240" y="11907"/>
                    <a:pt x="12029" y="11907"/>
                  </a:cubicBezTo>
                  <a:cubicBezTo>
                    <a:pt x="13678" y="11907"/>
                    <a:pt x="15326" y="11771"/>
                    <a:pt x="16949" y="11494"/>
                  </a:cubicBezTo>
                  <a:cubicBezTo>
                    <a:pt x="17923" y="11327"/>
                    <a:pt x="18899" y="11118"/>
                    <a:pt x="19837" y="10801"/>
                  </a:cubicBezTo>
                  <a:cubicBezTo>
                    <a:pt x="20312" y="11865"/>
                    <a:pt x="20940" y="12845"/>
                    <a:pt x="21479" y="13874"/>
                  </a:cubicBezTo>
                  <a:cubicBezTo>
                    <a:pt x="20364" y="14013"/>
                    <a:pt x="17356" y="14773"/>
                    <a:pt x="13310" y="18819"/>
                  </a:cubicBezTo>
                  <a:lnTo>
                    <a:pt x="13311" y="18819"/>
                  </a:lnTo>
                  <a:cubicBezTo>
                    <a:pt x="12985" y="19145"/>
                    <a:pt x="12504" y="19331"/>
                    <a:pt x="11989" y="19331"/>
                  </a:cubicBezTo>
                  <a:cubicBezTo>
                    <a:pt x="11430" y="19331"/>
                    <a:pt x="10954" y="19150"/>
                    <a:pt x="10683" y="18837"/>
                  </a:cubicBezTo>
                  <a:cubicBezTo>
                    <a:pt x="8548" y="16358"/>
                    <a:pt x="6350" y="15134"/>
                    <a:pt x="4880" y="14544"/>
                  </a:cubicBezTo>
                  <a:cubicBezTo>
                    <a:pt x="3797" y="14109"/>
                    <a:pt x="2947" y="13944"/>
                    <a:pt x="2494" y="13881"/>
                  </a:cubicBezTo>
                  <a:cubicBezTo>
                    <a:pt x="3036" y="12845"/>
                    <a:pt x="3669" y="11859"/>
                    <a:pt x="4146" y="10788"/>
                  </a:cubicBezTo>
                  <a:close/>
                  <a:moveTo>
                    <a:pt x="3511" y="1"/>
                  </a:moveTo>
                  <a:cubicBezTo>
                    <a:pt x="3293" y="1"/>
                    <a:pt x="3069" y="218"/>
                    <a:pt x="3197" y="473"/>
                  </a:cubicBezTo>
                  <a:cubicBezTo>
                    <a:pt x="3756" y="1589"/>
                    <a:pt x="4094" y="2856"/>
                    <a:pt x="4298" y="4081"/>
                  </a:cubicBezTo>
                  <a:cubicBezTo>
                    <a:pt x="4617" y="6001"/>
                    <a:pt x="4519" y="7968"/>
                    <a:pt x="3837" y="9802"/>
                  </a:cubicBezTo>
                  <a:cubicBezTo>
                    <a:pt x="3487" y="10746"/>
                    <a:pt x="3004" y="11626"/>
                    <a:pt x="2507" y="12498"/>
                  </a:cubicBezTo>
                  <a:cubicBezTo>
                    <a:pt x="1218" y="14761"/>
                    <a:pt x="0" y="16900"/>
                    <a:pt x="1280" y="22165"/>
                  </a:cubicBezTo>
                  <a:cubicBezTo>
                    <a:pt x="1321" y="22334"/>
                    <a:pt x="1453" y="22408"/>
                    <a:pt x="1587" y="22408"/>
                  </a:cubicBezTo>
                  <a:cubicBezTo>
                    <a:pt x="1781" y="22408"/>
                    <a:pt x="1980" y="22254"/>
                    <a:pt x="1921" y="22010"/>
                  </a:cubicBezTo>
                  <a:cubicBezTo>
                    <a:pt x="1009" y="18258"/>
                    <a:pt x="1398" y="16230"/>
                    <a:pt x="2185" y="14509"/>
                  </a:cubicBezTo>
                  <a:cubicBezTo>
                    <a:pt x="2454" y="14534"/>
                    <a:pt x="3395" y="14653"/>
                    <a:pt x="4668" y="15167"/>
                  </a:cubicBezTo>
                  <a:cubicBezTo>
                    <a:pt x="6060" y="15731"/>
                    <a:pt x="8147" y="16901"/>
                    <a:pt x="10184" y="19266"/>
                  </a:cubicBezTo>
                  <a:cubicBezTo>
                    <a:pt x="10528" y="19664"/>
                    <a:pt x="11044" y="19908"/>
                    <a:pt x="11660" y="19973"/>
                  </a:cubicBezTo>
                  <a:lnTo>
                    <a:pt x="11660" y="22175"/>
                  </a:lnTo>
                  <a:cubicBezTo>
                    <a:pt x="11660" y="22388"/>
                    <a:pt x="11825" y="22494"/>
                    <a:pt x="11990" y="22494"/>
                  </a:cubicBezTo>
                  <a:cubicBezTo>
                    <a:pt x="12155" y="22494"/>
                    <a:pt x="12320" y="22388"/>
                    <a:pt x="12320" y="22175"/>
                  </a:cubicBezTo>
                  <a:lnTo>
                    <a:pt x="12320" y="19970"/>
                  </a:lnTo>
                  <a:cubicBezTo>
                    <a:pt x="12884" y="19901"/>
                    <a:pt x="13403" y="19660"/>
                    <a:pt x="13778" y="19285"/>
                  </a:cubicBezTo>
                  <a:cubicBezTo>
                    <a:pt x="16304" y="16759"/>
                    <a:pt x="18387" y="15594"/>
                    <a:pt x="19690" y="15060"/>
                  </a:cubicBezTo>
                  <a:cubicBezTo>
                    <a:pt x="20773" y="14616"/>
                    <a:pt x="21510" y="14525"/>
                    <a:pt x="21794" y="14508"/>
                  </a:cubicBezTo>
                  <a:cubicBezTo>
                    <a:pt x="22582" y="16229"/>
                    <a:pt x="22972" y="18257"/>
                    <a:pt x="22059" y="22010"/>
                  </a:cubicBezTo>
                  <a:cubicBezTo>
                    <a:pt x="21999" y="22254"/>
                    <a:pt x="22198" y="22408"/>
                    <a:pt x="22392" y="22408"/>
                  </a:cubicBezTo>
                  <a:cubicBezTo>
                    <a:pt x="22526" y="22408"/>
                    <a:pt x="22658" y="22334"/>
                    <a:pt x="22700" y="22165"/>
                  </a:cubicBezTo>
                  <a:cubicBezTo>
                    <a:pt x="23980" y="16900"/>
                    <a:pt x="22762" y="14761"/>
                    <a:pt x="21473" y="12498"/>
                  </a:cubicBezTo>
                  <a:cubicBezTo>
                    <a:pt x="20912" y="11513"/>
                    <a:pt x="20332" y="10495"/>
                    <a:pt x="19925" y="9160"/>
                  </a:cubicBezTo>
                  <a:cubicBezTo>
                    <a:pt x="19403" y="7450"/>
                    <a:pt x="19399" y="5617"/>
                    <a:pt x="19718" y="3868"/>
                  </a:cubicBezTo>
                  <a:cubicBezTo>
                    <a:pt x="19928" y="2714"/>
                    <a:pt x="20257" y="1528"/>
                    <a:pt x="20783" y="473"/>
                  </a:cubicBezTo>
                  <a:cubicBezTo>
                    <a:pt x="20911" y="218"/>
                    <a:pt x="20687" y="1"/>
                    <a:pt x="20469" y="1"/>
                  </a:cubicBezTo>
                  <a:cubicBezTo>
                    <a:pt x="20362" y="1"/>
                    <a:pt x="20256" y="53"/>
                    <a:pt x="20193" y="177"/>
                  </a:cubicBezTo>
                  <a:cubicBezTo>
                    <a:pt x="19673" y="1215"/>
                    <a:pt x="19341" y="2379"/>
                    <a:pt x="19115" y="3513"/>
                  </a:cubicBezTo>
                  <a:cubicBezTo>
                    <a:pt x="18813" y="5022"/>
                    <a:pt x="18743" y="6588"/>
                    <a:pt x="19002" y="8109"/>
                  </a:cubicBezTo>
                  <a:cubicBezTo>
                    <a:pt x="19126" y="8820"/>
                    <a:pt x="19320" y="9518"/>
                    <a:pt x="19584" y="10190"/>
                  </a:cubicBezTo>
                  <a:cubicBezTo>
                    <a:pt x="17826" y="10770"/>
                    <a:pt x="15943" y="11040"/>
                    <a:pt x="14103" y="11172"/>
                  </a:cubicBezTo>
                  <a:cubicBezTo>
                    <a:pt x="13400" y="11222"/>
                    <a:pt x="12696" y="11247"/>
                    <a:pt x="11991" y="11247"/>
                  </a:cubicBezTo>
                  <a:cubicBezTo>
                    <a:pt x="10364" y="11247"/>
                    <a:pt x="8736" y="11112"/>
                    <a:pt x="7134" y="10834"/>
                  </a:cubicBezTo>
                  <a:cubicBezTo>
                    <a:pt x="6212" y="10675"/>
                    <a:pt x="5289" y="10475"/>
                    <a:pt x="4400" y="10177"/>
                  </a:cubicBezTo>
                  <a:cubicBezTo>
                    <a:pt x="5516" y="7284"/>
                    <a:pt x="5268" y="4065"/>
                    <a:pt x="4210" y="1192"/>
                  </a:cubicBezTo>
                  <a:cubicBezTo>
                    <a:pt x="4084" y="848"/>
                    <a:pt x="3951" y="505"/>
                    <a:pt x="3785" y="177"/>
                  </a:cubicBezTo>
                  <a:cubicBezTo>
                    <a:pt x="3723" y="53"/>
                    <a:pt x="3618" y="1"/>
                    <a:pt x="35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50;p46">
              <a:extLst>
                <a:ext uri="{FF2B5EF4-FFF2-40B4-BE49-F238E27FC236}">
                  <a16:creationId xmlns:a16="http://schemas.microsoft.com/office/drawing/2014/main" id="{A5D2415A-6FC8-47DE-8E0B-BB3091611046}"/>
                </a:ext>
              </a:extLst>
            </p:cNvPr>
            <p:cNvSpPr/>
            <p:nvPr/>
          </p:nvSpPr>
          <p:spPr>
            <a:xfrm>
              <a:off x="5567200" y="1887250"/>
              <a:ext cx="54850" cy="131125"/>
            </a:xfrm>
            <a:custGeom>
              <a:avLst/>
              <a:gdLst/>
              <a:ahLst/>
              <a:cxnLst/>
              <a:rect l="l" t="t" r="r" b="b"/>
              <a:pathLst>
                <a:path w="2194" h="5245" extrusionOk="0">
                  <a:moveTo>
                    <a:pt x="985" y="1"/>
                  </a:moveTo>
                  <a:cubicBezTo>
                    <a:pt x="852" y="1"/>
                    <a:pt x="721" y="74"/>
                    <a:pt x="679" y="241"/>
                  </a:cubicBezTo>
                  <a:cubicBezTo>
                    <a:pt x="650" y="356"/>
                    <a:pt x="1" y="3058"/>
                    <a:pt x="1480" y="5109"/>
                  </a:cubicBezTo>
                  <a:cubicBezTo>
                    <a:pt x="1548" y="5205"/>
                    <a:pt x="1639" y="5244"/>
                    <a:pt x="1728" y="5244"/>
                  </a:cubicBezTo>
                  <a:cubicBezTo>
                    <a:pt x="1964" y="5244"/>
                    <a:pt x="2194" y="4973"/>
                    <a:pt x="2015" y="4724"/>
                  </a:cubicBezTo>
                  <a:cubicBezTo>
                    <a:pt x="717" y="2926"/>
                    <a:pt x="1313" y="429"/>
                    <a:pt x="1319" y="400"/>
                  </a:cubicBezTo>
                  <a:cubicBezTo>
                    <a:pt x="1380" y="156"/>
                    <a:pt x="1180" y="1"/>
                    <a:pt x="9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51;p46">
              <a:extLst>
                <a:ext uri="{FF2B5EF4-FFF2-40B4-BE49-F238E27FC236}">
                  <a16:creationId xmlns:a16="http://schemas.microsoft.com/office/drawing/2014/main" id="{9FCA2A90-7181-43AB-8B0F-E3173F4CBC9A}"/>
                </a:ext>
              </a:extLst>
            </p:cNvPr>
            <p:cNvSpPr/>
            <p:nvPr/>
          </p:nvSpPr>
          <p:spPr>
            <a:xfrm>
              <a:off x="5108550" y="1887250"/>
              <a:ext cx="53050" cy="131150"/>
            </a:xfrm>
            <a:custGeom>
              <a:avLst/>
              <a:gdLst/>
              <a:ahLst/>
              <a:cxnLst/>
              <a:rect l="l" t="t" r="r" b="b"/>
              <a:pathLst>
                <a:path w="2122" h="5246" extrusionOk="0">
                  <a:moveTo>
                    <a:pt x="1136" y="0"/>
                  </a:moveTo>
                  <a:cubicBezTo>
                    <a:pt x="941" y="0"/>
                    <a:pt x="741" y="156"/>
                    <a:pt x="802" y="400"/>
                  </a:cubicBezTo>
                  <a:cubicBezTo>
                    <a:pt x="808" y="427"/>
                    <a:pt x="1410" y="2917"/>
                    <a:pt x="108" y="4724"/>
                  </a:cubicBezTo>
                  <a:cubicBezTo>
                    <a:pt x="1" y="4871"/>
                    <a:pt x="34" y="5077"/>
                    <a:pt x="182" y="5185"/>
                  </a:cubicBezTo>
                  <a:cubicBezTo>
                    <a:pt x="240" y="5226"/>
                    <a:pt x="307" y="5245"/>
                    <a:pt x="373" y="5245"/>
                  </a:cubicBezTo>
                  <a:cubicBezTo>
                    <a:pt x="476" y="5245"/>
                    <a:pt x="577" y="5198"/>
                    <a:pt x="643" y="5109"/>
                  </a:cubicBezTo>
                  <a:cubicBezTo>
                    <a:pt x="2122" y="3058"/>
                    <a:pt x="1471" y="356"/>
                    <a:pt x="1442" y="241"/>
                  </a:cubicBezTo>
                  <a:cubicBezTo>
                    <a:pt x="1400" y="73"/>
                    <a:pt x="1269" y="0"/>
                    <a:pt x="11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52;p46">
              <a:extLst>
                <a:ext uri="{FF2B5EF4-FFF2-40B4-BE49-F238E27FC236}">
                  <a16:creationId xmlns:a16="http://schemas.microsoft.com/office/drawing/2014/main" id="{273639FB-1E85-47B9-8EBB-20F63DBA0976}"/>
                </a:ext>
              </a:extLst>
            </p:cNvPr>
            <p:cNvSpPr/>
            <p:nvPr/>
          </p:nvSpPr>
          <p:spPr>
            <a:xfrm>
              <a:off x="5082750" y="1913850"/>
              <a:ext cx="32975" cy="64775"/>
            </a:xfrm>
            <a:custGeom>
              <a:avLst/>
              <a:gdLst/>
              <a:ahLst/>
              <a:cxnLst/>
              <a:rect l="l" t="t" r="r" b="b"/>
              <a:pathLst>
                <a:path w="1319" h="2591" extrusionOk="0">
                  <a:moveTo>
                    <a:pt x="705" y="0"/>
                  </a:moveTo>
                  <a:cubicBezTo>
                    <a:pt x="511" y="0"/>
                    <a:pt x="311" y="155"/>
                    <a:pt x="370" y="399"/>
                  </a:cubicBezTo>
                  <a:cubicBezTo>
                    <a:pt x="373" y="409"/>
                    <a:pt x="602" y="1383"/>
                    <a:pt x="106" y="2069"/>
                  </a:cubicBezTo>
                  <a:cubicBezTo>
                    <a:pt x="1" y="2217"/>
                    <a:pt x="34" y="2423"/>
                    <a:pt x="182" y="2529"/>
                  </a:cubicBezTo>
                  <a:cubicBezTo>
                    <a:pt x="240" y="2570"/>
                    <a:pt x="308" y="2590"/>
                    <a:pt x="374" y="2590"/>
                  </a:cubicBezTo>
                  <a:cubicBezTo>
                    <a:pt x="476" y="2590"/>
                    <a:pt x="576" y="2543"/>
                    <a:pt x="641" y="2455"/>
                  </a:cubicBezTo>
                  <a:cubicBezTo>
                    <a:pt x="1318" y="1517"/>
                    <a:pt x="1023" y="293"/>
                    <a:pt x="1010" y="241"/>
                  </a:cubicBezTo>
                  <a:cubicBezTo>
                    <a:pt x="968" y="73"/>
                    <a:pt x="838" y="0"/>
                    <a:pt x="7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53;p46">
              <a:extLst>
                <a:ext uri="{FF2B5EF4-FFF2-40B4-BE49-F238E27FC236}">
                  <a16:creationId xmlns:a16="http://schemas.microsoft.com/office/drawing/2014/main" id="{6A488797-34AD-497A-B33E-D201E453758F}"/>
                </a:ext>
              </a:extLst>
            </p:cNvPr>
            <p:cNvSpPr/>
            <p:nvPr/>
          </p:nvSpPr>
          <p:spPr>
            <a:xfrm>
              <a:off x="5614750" y="1913825"/>
              <a:ext cx="34150" cy="64825"/>
            </a:xfrm>
            <a:custGeom>
              <a:avLst/>
              <a:gdLst/>
              <a:ahLst/>
              <a:cxnLst/>
              <a:rect l="l" t="t" r="r" b="b"/>
              <a:pathLst>
                <a:path w="1366" h="2593" extrusionOk="0">
                  <a:moveTo>
                    <a:pt x="615" y="1"/>
                  </a:moveTo>
                  <a:cubicBezTo>
                    <a:pt x="481" y="1"/>
                    <a:pt x="350" y="74"/>
                    <a:pt x="308" y="242"/>
                  </a:cubicBezTo>
                  <a:cubicBezTo>
                    <a:pt x="295" y="294"/>
                    <a:pt x="1" y="1518"/>
                    <a:pt x="677" y="2456"/>
                  </a:cubicBezTo>
                  <a:cubicBezTo>
                    <a:pt x="739" y="2541"/>
                    <a:pt x="837" y="2592"/>
                    <a:pt x="945" y="2592"/>
                  </a:cubicBezTo>
                  <a:cubicBezTo>
                    <a:pt x="1207" y="2592"/>
                    <a:pt x="1365" y="2283"/>
                    <a:pt x="1212" y="2070"/>
                  </a:cubicBezTo>
                  <a:cubicBezTo>
                    <a:pt x="719" y="1387"/>
                    <a:pt x="945" y="419"/>
                    <a:pt x="949" y="400"/>
                  </a:cubicBezTo>
                  <a:cubicBezTo>
                    <a:pt x="1009" y="156"/>
                    <a:pt x="809" y="1"/>
                    <a:pt x="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4;p46">
              <a:extLst>
                <a:ext uri="{FF2B5EF4-FFF2-40B4-BE49-F238E27FC236}">
                  <a16:creationId xmlns:a16="http://schemas.microsoft.com/office/drawing/2014/main" id="{ADEBD05B-9ACD-4EC6-B17E-E30546F37463}"/>
                </a:ext>
              </a:extLst>
            </p:cNvPr>
            <p:cNvSpPr/>
            <p:nvPr/>
          </p:nvSpPr>
          <p:spPr>
            <a:xfrm>
              <a:off x="5354200" y="1971350"/>
              <a:ext cx="16525" cy="44400"/>
            </a:xfrm>
            <a:custGeom>
              <a:avLst/>
              <a:gdLst/>
              <a:ahLst/>
              <a:cxnLst/>
              <a:rect l="l" t="t" r="r" b="b"/>
              <a:pathLst>
                <a:path w="661" h="1776" extrusionOk="0">
                  <a:moveTo>
                    <a:pt x="331" y="0"/>
                  </a:moveTo>
                  <a:cubicBezTo>
                    <a:pt x="167" y="0"/>
                    <a:pt x="2" y="106"/>
                    <a:pt x="2" y="319"/>
                  </a:cubicBezTo>
                  <a:lnTo>
                    <a:pt x="2" y="1445"/>
                  </a:lnTo>
                  <a:cubicBezTo>
                    <a:pt x="1" y="1628"/>
                    <a:pt x="149" y="1776"/>
                    <a:pt x="331" y="1776"/>
                  </a:cubicBezTo>
                  <a:cubicBezTo>
                    <a:pt x="513" y="1776"/>
                    <a:pt x="661" y="1628"/>
                    <a:pt x="661" y="1445"/>
                  </a:cubicBezTo>
                  <a:lnTo>
                    <a:pt x="661" y="319"/>
                  </a:lnTo>
                  <a:cubicBezTo>
                    <a:pt x="661" y="106"/>
                    <a:pt x="496" y="0"/>
                    <a:pt x="3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68;p46">
            <a:extLst>
              <a:ext uri="{FF2B5EF4-FFF2-40B4-BE49-F238E27FC236}">
                <a16:creationId xmlns:a16="http://schemas.microsoft.com/office/drawing/2014/main" id="{F570673A-0143-49B0-9C58-DA81BA47089B}"/>
              </a:ext>
            </a:extLst>
          </p:cNvPr>
          <p:cNvGrpSpPr/>
          <p:nvPr/>
        </p:nvGrpSpPr>
        <p:grpSpPr>
          <a:xfrm>
            <a:off x="2526880" y="2951525"/>
            <a:ext cx="534176" cy="520484"/>
            <a:chOff x="2349950" y="2508550"/>
            <a:chExt cx="577425" cy="562625"/>
          </a:xfrm>
        </p:grpSpPr>
        <p:sp>
          <p:nvSpPr>
            <p:cNvPr id="41" name="Google Shape;469;p46">
              <a:extLst>
                <a:ext uri="{FF2B5EF4-FFF2-40B4-BE49-F238E27FC236}">
                  <a16:creationId xmlns:a16="http://schemas.microsoft.com/office/drawing/2014/main" id="{577CBBFD-7B84-4BDB-A6D8-0F9701B9ABCB}"/>
                </a:ext>
              </a:extLst>
            </p:cNvPr>
            <p:cNvSpPr/>
            <p:nvPr/>
          </p:nvSpPr>
          <p:spPr>
            <a:xfrm>
              <a:off x="2349950" y="2508550"/>
              <a:ext cx="577425" cy="562625"/>
            </a:xfrm>
            <a:custGeom>
              <a:avLst/>
              <a:gdLst/>
              <a:ahLst/>
              <a:cxnLst/>
              <a:rect l="l" t="t" r="r" b="b"/>
              <a:pathLst>
                <a:path w="23097" h="22505" extrusionOk="0">
                  <a:moveTo>
                    <a:pt x="15376" y="5560"/>
                  </a:moveTo>
                  <a:cubicBezTo>
                    <a:pt x="15599" y="5560"/>
                    <a:pt x="15824" y="5623"/>
                    <a:pt x="16022" y="5755"/>
                  </a:cubicBezTo>
                  <a:cubicBezTo>
                    <a:pt x="16097" y="5806"/>
                    <a:pt x="16172" y="5856"/>
                    <a:pt x="16246" y="5906"/>
                  </a:cubicBezTo>
                  <a:cubicBezTo>
                    <a:pt x="16291" y="6107"/>
                    <a:pt x="16406" y="6841"/>
                    <a:pt x="15881" y="7605"/>
                  </a:cubicBezTo>
                  <a:cubicBezTo>
                    <a:pt x="15124" y="8709"/>
                    <a:pt x="13348" y="9404"/>
                    <a:pt x="10743" y="9618"/>
                  </a:cubicBezTo>
                  <a:cubicBezTo>
                    <a:pt x="10759" y="9354"/>
                    <a:pt x="10768" y="9099"/>
                    <a:pt x="10771" y="8857"/>
                  </a:cubicBezTo>
                  <a:cubicBezTo>
                    <a:pt x="12318" y="8605"/>
                    <a:pt x="13118" y="7629"/>
                    <a:pt x="13960" y="6599"/>
                  </a:cubicBezTo>
                  <a:cubicBezTo>
                    <a:pt x="14131" y="6391"/>
                    <a:pt x="14307" y="6177"/>
                    <a:pt x="14492" y="5962"/>
                  </a:cubicBezTo>
                  <a:cubicBezTo>
                    <a:pt x="14722" y="5698"/>
                    <a:pt x="15047" y="5560"/>
                    <a:pt x="15376" y="5560"/>
                  </a:cubicBezTo>
                  <a:close/>
                  <a:moveTo>
                    <a:pt x="17006" y="6435"/>
                  </a:moveTo>
                  <a:lnTo>
                    <a:pt x="17006" y="6435"/>
                  </a:lnTo>
                  <a:cubicBezTo>
                    <a:pt x="18720" y="7660"/>
                    <a:pt x="19833" y="8701"/>
                    <a:pt x="20107" y="9353"/>
                  </a:cubicBezTo>
                  <a:cubicBezTo>
                    <a:pt x="20451" y="10165"/>
                    <a:pt x="20378" y="11051"/>
                    <a:pt x="19898" y="11910"/>
                  </a:cubicBezTo>
                  <a:cubicBezTo>
                    <a:pt x="19433" y="12747"/>
                    <a:pt x="18595" y="13515"/>
                    <a:pt x="17531" y="14086"/>
                  </a:cubicBezTo>
                  <a:cubicBezTo>
                    <a:pt x="16542" y="11254"/>
                    <a:pt x="16861" y="7639"/>
                    <a:pt x="17006" y="6435"/>
                  </a:cubicBezTo>
                  <a:close/>
                  <a:moveTo>
                    <a:pt x="16193" y="8277"/>
                  </a:moveTo>
                  <a:lnTo>
                    <a:pt x="16193" y="8277"/>
                  </a:lnTo>
                  <a:cubicBezTo>
                    <a:pt x="16123" y="9989"/>
                    <a:pt x="16209" y="12350"/>
                    <a:pt x="16933" y="14375"/>
                  </a:cubicBezTo>
                  <a:cubicBezTo>
                    <a:pt x="16936" y="14382"/>
                    <a:pt x="16939" y="14388"/>
                    <a:pt x="16942" y="14394"/>
                  </a:cubicBezTo>
                  <a:cubicBezTo>
                    <a:pt x="16573" y="14589"/>
                    <a:pt x="16226" y="14781"/>
                    <a:pt x="15894" y="14976"/>
                  </a:cubicBezTo>
                  <a:cubicBezTo>
                    <a:pt x="15298" y="14575"/>
                    <a:pt x="14360" y="14199"/>
                    <a:pt x="12941" y="14199"/>
                  </a:cubicBezTo>
                  <a:cubicBezTo>
                    <a:pt x="12571" y="14199"/>
                    <a:pt x="12168" y="14225"/>
                    <a:pt x="11730" y="14282"/>
                  </a:cubicBezTo>
                  <a:cubicBezTo>
                    <a:pt x="10845" y="14401"/>
                    <a:pt x="9976" y="14624"/>
                    <a:pt x="9143" y="14946"/>
                  </a:cubicBezTo>
                  <a:cubicBezTo>
                    <a:pt x="9221" y="14831"/>
                    <a:pt x="9299" y="14707"/>
                    <a:pt x="9379" y="14575"/>
                  </a:cubicBezTo>
                  <a:cubicBezTo>
                    <a:pt x="10185" y="13222"/>
                    <a:pt x="10546" y="11665"/>
                    <a:pt x="10690" y="10285"/>
                  </a:cubicBezTo>
                  <a:lnTo>
                    <a:pt x="10692" y="10285"/>
                  </a:lnTo>
                  <a:cubicBezTo>
                    <a:pt x="13372" y="10079"/>
                    <a:pt x="15218" y="9404"/>
                    <a:pt x="16193" y="8277"/>
                  </a:cubicBezTo>
                  <a:close/>
                  <a:moveTo>
                    <a:pt x="12921" y="14865"/>
                  </a:moveTo>
                  <a:cubicBezTo>
                    <a:pt x="13788" y="14865"/>
                    <a:pt x="14607" y="15014"/>
                    <a:pt x="15263" y="15365"/>
                  </a:cubicBezTo>
                  <a:cubicBezTo>
                    <a:pt x="14414" y="15913"/>
                    <a:pt x="13632" y="16529"/>
                    <a:pt x="12744" y="17386"/>
                  </a:cubicBezTo>
                  <a:cubicBezTo>
                    <a:pt x="10826" y="19233"/>
                    <a:pt x="8357" y="20409"/>
                    <a:pt x="5789" y="20696"/>
                  </a:cubicBezTo>
                  <a:cubicBezTo>
                    <a:pt x="5245" y="20756"/>
                    <a:pt x="4715" y="20785"/>
                    <a:pt x="4218" y="20785"/>
                  </a:cubicBezTo>
                  <a:cubicBezTo>
                    <a:pt x="2432" y="20785"/>
                    <a:pt x="1067" y="20412"/>
                    <a:pt x="929" y="19811"/>
                  </a:cubicBezTo>
                  <a:cubicBezTo>
                    <a:pt x="775" y="19140"/>
                    <a:pt x="1232" y="18573"/>
                    <a:pt x="2560" y="17790"/>
                  </a:cubicBezTo>
                  <a:cubicBezTo>
                    <a:pt x="3007" y="17526"/>
                    <a:pt x="3542" y="17247"/>
                    <a:pt x="4118" y="16960"/>
                  </a:cubicBezTo>
                  <a:cubicBezTo>
                    <a:pt x="4295" y="17023"/>
                    <a:pt x="4707" y="17148"/>
                    <a:pt x="5282" y="17148"/>
                  </a:cubicBezTo>
                  <a:cubicBezTo>
                    <a:pt x="5974" y="17148"/>
                    <a:pt x="6900" y="16967"/>
                    <a:pt x="7932" y="16287"/>
                  </a:cubicBezTo>
                  <a:cubicBezTo>
                    <a:pt x="9125" y="15501"/>
                    <a:pt x="11126" y="14865"/>
                    <a:pt x="12921" y="14865"/>
                  </a:cubicBezTo>
                  <a:close/>
                  <a:moveTo>
                    <a:pt x="11269" y="0"/>
                  </a:moveTo>
                  <a:cubicBezTo>
                    <a:pt x="11037" y="0"/>
                    <a:pt x="10807" y="260"/>
                    <a:pt x="10977" y="511"/>
                  </a:cubicBezTo>
                  <a:lnTo>
                    <a:pt x="14212" y="5318"/>
                  </a:lnTo>
                  <a:cubicBezTo>
                    <a:pt x="13595" y="5829"/>
                    <a:pt x="13173" y="6581"/>
                    <a:pt x="12608" y="7151"/>
                  </a:cubicBezTo>
                  <a:cubicBezTo>
                    <a:pt x="12093" y="7670"/>
                    <a:pt x="11485" y="8053"/>
                    <a:pt x="10759" y="8190"/>
                  </a:cubicBezTo>
                  <a:cubicBezTo>
                    <a:pt x="10705" y="7426"/>
                    <a:pt x="10463" y="6340"/>
                    <a:pt x="9518" y="6296"/>
                  </a:cubicBezTo>
                  <a:lnTo>
                    <a:pt x="5326" y="141"/>
                  </a:lnTo>
                  <a:cubicBezTo>
                    <a:pt x="5257" y="42"/>
                    <a:pt x="5165" y="0"/>
                    <a:pt x="5072" y="0"/>
                  </a:cubicBezTo>
                  <a:cubicBezTo>
                    <a:pt x="4840" y="0"/>
                    <a:pt x="4609" y="262"/>
                    <a:pt x="4780" y="513"/>
                  </a:cubicBezTo>
                  <a:lnTo>
                    <a:pt x="8880" y="6530"/>
                  </a:lnTo>
                  <a:cubicBezTo>
                    <a:pt x="8570" y="6817"/>
                    <a:pt x="8354" y="7367"/>
                    <a:pt x="8192" y="8274"/>
                  </a:cubicBezTo>
                  <a:cubicBezTo>
                    <a:pt x="8149" y="8513"/>
                    <a:pt x="8340" y="8653"/>
                    <a:pt x="8527" y="8653"/>
                  </a:cubicBezTo>
                  <a:cubicBezTo>
                    <a:pt x="8669" y="8653"/>
                    <a:pt x="8808" y="8572"/>
                    <a:pt x="8840" y="8392"/>
                  </a:cubicBezTo>
                  <a:cubicBezTo>
                    <a:pt x="8895" y="8085"/>
                    <a:pt x="9019" y="6961"/>
                    <a:pt x="9514" y="6961"/>
                  </a:cubicBezTo>
                  <a:cubicBezTo>
                    <a:pt x="9540" y="6961"/>
                    <a:pt x="9567" y="6965"/>
                    <a:pt x="9595" y="6971"/>
                  </a:cubicBezTo>
                  <a:cubicBezTo>
                    <a:pt x="9969" y="7057"/>
                    <a:pt x="10124" y="7970"/>
                    <a:pt x="10111" y="8561"/>
                  </a:cubicBezTo>
                  <a:cubicBezTo>
                    <a:pt x="10111" y="8563"/>
                    <a:pt x="10111" y="8564"/>
                    <a:pt x="10111" y="8566"/>
                  </a:cubicBezTo>
                  <a:lnTo>
                    <a:pt x="10111" y="8570"/>
                  </a:lnTo>
                  <a:cubicBezTo>
                    <a:pt x="10120" y="10130"/>
                    <a:pt x="9905" y="12371"/>
                    <a:pt x="8837" y="14196"/>
                  </a:cubicBezTo>
                  <a:cubicBezTo>
                    <a:pt x="8205" y="15274"/>
                    <a:pt x="7562" y="15704"/>
                    <a:pt x="7548" y="15714"/>
                  </a:cubicBezTo>
                  <a:cubicBezTo>
                    <a:pt x="7507" y="15739"/>
                    <a:pt x="7474" y="15774"/>
                    <a:pt x="7448" y="15813"/>
                  </a:cubicBezTo>
                  <a:cubicBezTo>
                    <a:pt x="6591" y="16349"/>
                    <a:pt x="5836" y="16491"/>
                    <a:pt x="5281" y="16491"/>
                  </a:cubicBezTo>
                  <a:cubicBezTo>
                    <a:pt x="5210" y="16491"/>
                    <a:pt x="5142" y="16488"/>
                    <a:pt x="5078" y="16484"/>
                  </a:cubicBezTo>
                  <a:lnTo>
                    <a:pt x="5089" y="16478"/>
                  </a:lnTo>
                  <a:cubicBezTo>
                    <a:pt x="5578" y="16239"/>
                    <a:pt x="6027" y="15887"/>
                    <a:pt x="6438" y="15420"/>
                  </a:cubicBezTo>
                  <a:lnTo>
                    <a:pt x="6935" y="15649"/>
                  </a:lnTo>
                  <a:cubicBezTo>
                    <a:pt x="6984" y="15672"/>
                    <a:pt x="7031" y="15682"/>
                    <a:pt x="7076" y="15682"/>
                  </a:cubicBezTo>
                  <a:cubicBezTo>
                    <a:pt x="7381" y="15682"/>
                    <a:pt x="7547" y="15205"/>
                    <a:pt x="7210" y="15050"/>
                  </a:cubicBezTo>
                  <a:lnTo>
                    <a:pt x="6854" y="14887"/>
                  </a:lnTo>
                  <a:cubicBezTo>
                    <a:pt x="7123" y="14497"/>
                    <a:pt x="7357" y="14085"/>
                    <a:pt x="7555" y="13654"/>
                  </a:cubicBezTo>
                  <a:lnTo>
                    <a:pt x="8267" y="13904"/>
                  </a:lnTo>
                  <a:cubicBezTo>
                    <a:pt x="8307" y="13917"/>
                    <a:pt x="8345" y="13924"/>
                    <a:pt x="8381" y="13924"/>
                  </a:cubicBezTo>
                  <a:cubicBezTo>
                    <a:pt x="8706" y="13924"/>
                    <a:pt x="8846" y="13407"/>
                    <a:pt x="8485" y="13280"/>
                  </a:cubicBezTo>
                  <a:lnTo>
                    <a:pt x="7815" y="13047"/>
                  </a:lnTo>
                  <a:cubicBezTo>
                    <a:pt x="7990" y="12596"/>
                    <a:pt x="8141" y="12135"/>
                    <a:pt x="8266" y="11668"/>
                  </a:cubicBezTo>
                  <a:lnTo>
                    <a:pt x="9002" y="11867"/>
                  </a:lnTo>
                  <a:cubicBezTo>
                    <a:pt x="9034" y="11875"/>
                    <a:pt x="9064" y="11879"/>
                    <a:pt x="9092" y="11879"/>
                  </a:cubicBezTo>
                  <a:cubicBezTo>
                    <a:pt x="9428" y="11879"/>
                    <a:pt x="9553" y="11333"/>
                    <a:pt x="9173" y="11230"/>
                  </a:cubicBezTo>
                  <a:lnTo>
                    <a:pt x="8422" y="11027"/>
                  </a:lnTo>
                  <a:cubicBezTo>
                    <a:pt x="8509" y="10637"/>
                    <a:pt x="8583" y="10234"/>
                    <a:pt x="8644" y="9821"/>
                  </a:cubicBezTo>
                  <a:cubicBezTo>
                    <a:pt x="8678" y="9587"/>
                    <a:pt x="8491" y="9454"/>
                    <a:pt x="8309" y="9454"/>
                  </a:cubicBezTo>
                  <a:cubicBezTo>
                    <a:pt x="8162" y="9454"/>
                    <a:pt x="8019" y="9539"/>
                    <a:pt x="7992" y="9726"/>
                  </a:cubicBezTo>
                  <a:cubicBezTo>
                    <a:pt x="7751" y="11371"/>
                    <a:pt x="7296" y="13083"/>
                    <a:pt x="6339" y="14466"/>
                  </a:cubicBezTo>
                  <a:cubicBezTo>
                    <a:pt x="5352" y="15896"/>
                    <a:pt x="3670" y="16373"/>
                    <a:pt x="2225" y="17223"/>
                  </a:cubicBezTo>
                  <a:cubicBezTo>
                    <a:pt x="1049" y="17915"/>
                    <a:pt x="1" y="18725"/>
                    <a:pt x="285" y="19959"/>
                  </a:cubicBezTo>
                  <a:cubicBezTo>
                    <a:pt x="501" y="20896"/>
                    <a:pt x="1181" y="21455"/>
                    <a:pt x="2071" y="21857"/>
                  </a:cubicBezTo>
                  <a:cubicBezTo>
                    <a:pt x="3126" y="22333"/>
                    <a:pt x="4295" y="22504"/>
                    <a:pt x="5477" y="22504"/>
                  </a:cubicBezTo>
                  <a:cubicBezTo>
                    <a:pt x="6686" y="22504"/>
                    <a:pt x="7908" y="22325"/>
                    <a:pt x="9035" y="22108"/>
                  </a:cubicBezTo>
                  <a:cubicBezTo>
                    <a:pt x="11138" y="21703"/>
                    <a:pt x="13448" y="20300"/>
                    <a:pt x="14927" y="18531"/>
                  </a:cubicBezTo>
                  <a:cubicBezTo>
                    <a:pt x="16267" y="16928"/>
                    <a:pt x="18253" y="16565"/>
                    <a:pt x="20049" y="15711"/>
                  </a:cubicBezTo>
                  <a:cubicBezTo>
                    <a:pt x="20383" y="15553"/>
                    <a:pt x="20213" y="15081"/>
                    <a:pt x="19910" y="15081"/>
                  </a:cubicBezTo>
                  <a:cubicBezTo>
                    <a:pt x="19865" y="15081"/>
                    <a:pt x="19816" y="15092"/>
                    <a:pt x="19766" y="15116"/>
                  </a:cubicBezTo>
                  <a:cubicBezTo>
                    <a:pt x="17870" y="16017"/>
                    <a:pt x="15836" y="16416"/>
                    <a:pt x="14421" y="18109"/>
                  </a:cubicBezTo>
                  <a:cubicBezTo>
                    <a:pt x="13035" y="19768"/>
                    <a:pt x="10872" y="21083"/>
                    <a:pt x="8911" y="21461"/>
                  </a:cubicBezTo>
                  <a:cubicBezTo>
                    <a:pt x="7910" y="21653"/>
                    <a:pt x="6704" y="21818"/>
                    <a:pt x="5513" y="21818"/>
                  </a:cubicBezTo>
                  <a:cubicBezTo>
                    <a:pt x="4439" y="21818"/>
                    <a:pt x="3377" y="21684"/>
                    <a:pt x="2486" y="21316"/>
                  </a:cubicBezTo>
                  <a:lnTo>
                    <a:pt x="2486" y="21316"/>
                  </a:lnTo>
                  <a:cubicBezTo>
                    <a:pt x="3102" y="21417"/>
                    <a:pt x="3724" y="21466"/>
                    <a:pt x="4346" y="21466"/>
                  </a:cubicBezTo>
                  <a:cubicBezTo>
                    <a:pt x="7610" y="21466"/>
                    <a:pt x="10856" y="20119"/>
                    <a:pt x="13200" y="17860"/>
                  </a:cubicBezTo>
                  <a:cubicBezTo>
                    <a:pt x="14552" y="16560"/>
                    <a:pt x="16065" y="15584"/>
                    <a:pt x="17719" y="14733"/>
                  </a:cubicBezTo>
                  <a:cubicBezTo>
                    <a:pt x="18969" y="14089"/>
                    <a:pt x="19921" y="13225"/>
                    <a:pt x="20474" y="12232"/>
                  </a:cubicBezTo>
                  <a:cubicBezTo>
                    <a:pt x="20833" y="11587"/>
                    <a:pt x="21001" y="10927"/>
                    <a:pt x="20978" y="10279"/>
                  </a:cubicBezTo>
                  <a:lnTo>
                    <a:pt x="20978" y="10279"/>
                  </a:lnTo>
                  <a:cubicBezTo>
                    <a:pt x="21303" y="10494"/>
                    <a:pt x="21665" y="10800"/>
                    <a:pt x="21844" y="11158"/>
                  </a:cubicBezTo>
                  <a:cubicBezTo>
                    <a:pt x="22261" y="11991"/>
                    <a:pt x="22244" y="13272"/>
                    <a:pt x="20952" y="14366"/>
                  </a:cubicBezTo>
                  <a:cubicBezTo>
                    <a:pt x="20692" y="14587"/>
                    <a:pt x="20912" y="14949"/>
                    <a:pt x="21175" y="14949"/>
                  </a:cubicBezTo>
                  <a:cubicBezTo>
                    <a:pt x="21243" y="14949"/>
                    <a:pt x="21313" y="14925"/>
                    <a:pt x="21378" y="14869"/>
                  </a:cubicBezTo>
                  <a:cubicBezTo>
                    <a:pt x="22683" y="13764"/>
                    <a:pt x="23096" y="12192"/>
                    <a:pt x="22434" y="10862"/>
                  </a:cubicBezTo>
                  <a:cubicBezTo>
                    <a:pt x="22054" y="10104"/>
                    <a:pt x="21183" y="9610"/>
                    <a:pt x="20838" y="9437"/>
                  </a:cubicBezTo>
                  <a:cubicBezTo>
                    <a:pt x="20801" y="9323"/>
                    <a:pt x="20761" y="9208"/>
                    <a:pt x="20714" y="9096"/>
                  </a:cubicBezTo>
                  <a:cubicBezTo>
                    <a:pt x="20229" y="7944"/>
                    <a:pt x="18093" y="6346"/>
                    <a:pt x="16388" y="5208"/>
                  </a:cubicBezTo>
                  <a:cubicBezTo>
                    <a:pt x="16085" y="5006"/>
                    <a:pt x="15732" y="4902"/>
                    <a:pt x="15376" y="4902"/>
                  </a:cubicBezTo>
                  <a:cubicBezTo>
                    <a:pt x="15180" y="4902"/>
                    <a:pt x="14982" y="4933"/>
                    <a:pt x="14791" y="4998"/>
                  </a:cubicBezTo>
                  <a:lnTo>
                    <a:pt x="11523" y="143"/>
                  </a:lnTo>
                  <a:cubicBezTo>
                    <a:pt x="11455" y="42"/>
                    <a:pt x="11362" y="0"/>
                    <a:pt x="11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0;p46">
              <a:extLst>
                <a:ext uri="{FF2B5EF4-FFF2-40B4-BE49-F238E27FC236}">
                  <a16:creationId xmlns:a16="http://schemas.microsoft.com/office/drawing/2014/main" id="{1E45535E-FEFC-428A-8DFB-3F3BFADFC9D3}"/>
                </a:ext>
              </a:extLst>
            </p:cNvPr>
            <p:cNvSpPr/>
            <p:nvPr/>
          </p:nvSpPr>
          <p:spPr>
            <a:xfrm>
              <a:off x="2695275" y="2531000"/>
              <a:ext cx="177325" cy="16500"/>
            </a:xfrm>
            <a:custGeom>
              <a:avLst/>
              <a:gdLst/>
              <a:ahLst/>
              <a:cxnLst/>
              <a:rect l="l" t="t" r="r" b="b"/>
              <a:pathLst>
                <a:path w="7093" h="660" extrusionOk="0">
                  <a:moveTo>
                    <a:pt x="425" y="0"/>
                  </a:moveTo>
                  <a:cubicBezTo>
                    <a:pt x="1" y="0"/>
                    <a:pt x="1" y="660"/>
                    <a:pt x="425" y="660"/>
                  </a:cubicBezTo>
                  <a:lnTo>
                    <a:pt x="6666" y="660"/>
                  </a:lnTo>
                  <a:cubicBezTo>
                    <a:pt x="7093" y="660"/>
                    <a:pt x="7093" y="0"/>
                    <a:pt x="6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71;p46">
              <a:extLst>
                <a:ext uri="{FF2B5EF4-FFF2-40B4-BE49-F238E27FC236}">
                  <a16:creationId xmlns:a16="http://schemas.microsoft.com/office/drawing/2014/main" id="{FD40B592-E2B6-4D23-9E88-A034DDADE996}"/>
                </a:ext>
              </a:extLst>
            </p:cNvPr>
            <p:cNvSpPr/>
            <p:nvPr/>
          </p:nvSpPr>
          <p:spPr>
            <a:xfrm>
              <a:off x="2817425" y="2605725"/>
              <a:ext cx="103525" cy="16525"/>
            </a:xfrm>
            <a:custGeom>
              <a:avLst/>
              <a:gdLst/>
              <a:ahLst/>
              <a:cxnLst/>
              <a:rect l="l" t="t" r="r" b="b"/>
              <a:pathLst>
                <a:path w="4141" h="661" extrusionOk="0">
                  <a:moveTo>
                    <a:pt x="331" y="1"/>
                  </a:moveTo>
                  <a:cubicBezTo>
                    <a:pt x="148" y="1"/>
                    <a:pt x="0" y="148"/>
                    <a:pt x="2" y="330"/>
                  </a:cubicBezTo>
                  <a:cubicBezTo>
                    <a:pt x="0" y="512"/>
                    <a:pt x="148" y="660"/>
                    <a:pt x="331" y="660"/>
                  </a:cubicBezTo>
                  <a:lnTo>
                    <a:pt x="3714" y="660"/>
                  </a:lnTo>
                  <a:cubicBezTo>
                    <a:pt x="4141" y="660"/>
                    <a:pt x="4141" y="1"/>
                    <a:pt x="37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72;p46">
              <a:extLst>
                <a:ext uri="{FF2B5EF4-FFF2-40B4-BE49-F238E27FC236}">
                  <a16:creationId xmlns:a16="http://schemas.microsoft.com/office/drawing/2014/main" id="{666B5587-55BB-4E1B-903F-2E33B71D8CC9}"/>
                </a:ext>
              </a:extLst>
            </p:cNvPr>
            <p:cNvSpPr/>
            <p:nvPr/>
          </p:nvSpPr>
          <p:spPr>
            <a:xfrm>
              <a:off x="2815075" y="2962825"/>
              <a:ext cx="105875" cy="16525"/>
            </a:xfrm>
            <a:custGeom>
              <a:avLst/>
              <a:gdLst/>
              <a:ahLst/>
              <a:cxnLst/>
              <a:rect l="l" t="t" r="r" b="b"/>
              <a:pathLst>
                <a:path w="4235" h="661" extrusionOk="0">
                  <a:moveTo>
                    <a:pt x="425" y="1"/>
                  </a:moveTo>
                  <a:cubicBezTo>
                    <a:pt x="0" y="1"/>
                    <a:pt x="0" y="660"/>
                    <a:pt x="425" y="660"/>
                  </a:cubicBezTo>
                  <a:lnTo>
                    <a:pt x="3808" y="660"/>
                  </a:lnTo>
                  <a:cubicBezTo>
                    <a:pt x="4235" y="660"/>
                    <a:pt x="4235" y="1"/>
                    <a:pt x="3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73;p46">
              <a:extLst>
                <a:ext uri="{FF2B5EF4-FFF2-40B4-BE49-F238E27FC236}">
                  <a16:creationId xmlns:a16="http://schemas.microsoft.com/office/drawing/2014/main" id="{B8EB6FD6-FA9E-4FDA-B908-7719FC9C615C}"/>
                </a:ext>
              </a:extLst>
            </p:cNvPr>
            <p:cNvSpPr/>
            <p:nvPr/>
          </p:nvSpPr>
          <p:spPr>
            <a:xfrm>
              <a:off x="2683875" y="3031875"/>
              <a:ext cx="66775" cy="16700"/>
            </a:xfrm>
            <a:custGeom>
              <a:avLst/>
              <a:gdLst/>
              <a:ahLst/>
              <a:cxnLst/>
              <a:rect l="l" t="t" r="r" b="b"/>
              <a:pathLst>
                <a:path w="2671" h="668" extrusionOk="0">
                  <a:moveTo>
                    <a:pt x="2243" y="0"/>
                  </a:moveTo>
                  <a:lnTo>
                    <a:pt x="419" y="8"/>
                  </a:lnTo>
                  <a:cubicBezTo>
                    <a:pt x="0" y="10"/>
                    <a:pt x="0" y="667"/>
                    <a:pt x="422" y="667"/>
                  </a:cubicBezTo>
                  <a:lnTo>
                    <a:pt x="2246" y="660"/>
                  </a:lnTo>
                  <a:cubicBezTo>
                    <a:pt x="2670" y="657"/>
                    <a:pt x="2669" y="0"/>
                    <a:pt x="22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74;p46">
              <a:extLst>
                <a:ext uri="{FF2B5EF4-FFF2-40B4-BE49-F238E27FC236}">
                  <a16:creationId xmlns:a16="http://schemas.microsoft.com/office/drawing/2014/main" id="{458F0D50-B3F7-4F0A-B59B-A6384B9F6A58}"/>
                </a:ext>
              </a:extLst>
            </p:cNvPr>
            <p:cNvSpPr/>
            <p:nvPr/>
          </p:nvSpPr>
          <p:spPr>
            <a:xfrm>
              <a:off x="2771925" y="3031750"/>
              <a:ext cx="120800" cy="16825"/>
            </a:xfrm>
            <a:custGeom>
              <a:avLst/>
              <a:gdLst/>
              <a:ahLst/>
              <a:cxnLst/>
              <a:rect l="l" t="t" r="r" b="b"/>
              <a:pathLst>
                <a:path w="4832" h="673" extrusionOk="0">
                  <a:moveTo>
                    <a:pt x="4405" y="1"/>
                  </a:moveTo>
                  <a:lnTo>
                    <a:pt x="420" y="13"/>
                  </a:lnTo>
                  <a:cubicBezTo>
                    <a:pt x="1" y="14"/>
                    <a:pt x="1" y="672"/>
                    <a:pt x="423" y="672"/>
                  </a:cubicBezTo>
                  <a:lnTo>
                    <a:pt x="4408" y="661"/>
                  </a:lnTo>
                  <a:cubicBezTo>
                    <a:pt x="4831" y="659"/>
                    <a:pt x="4831" y="1"/>
                    <a:pt x="44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2776;p64">
            <a:extLst>
              <a:ext uri="{FF2B5EF4-FFF2-40B4-BE49-F238E27FC236}">
                <a16:creationId xmlns:a16="http://schemas.microsoft.com/office/drawing/2014/main" id="{235A76FE-E9EF-4571-BA9F-B19085CBD3F5}"/>
              </a:ext>
            </a:extLst>
          </p:cNvPr>
          <p:cNvSpPr/>
          <p:nvPr/>
        </p:nvSpPr>
        <p:spPr>
          <a:xfrm>
            <a:off x="6182027" y="1111218"/>
            <a:ext cx="568100" cy="560875"/>
          </a:xfrm>
          <a:custGeom>
            <a:avLst/>
            <a:gdLst/>
            <a:ahLst/>
            <a:cxnLst/>
            <a:rect l="l" t="t" r="r" b="b"/>
            <a:pathLst>
              <a:path w="22724" h="22435" extrusionOk="0">
                <a:moveTo>
                  <a:pt x="11362" y="3781"/>
                </a:moveTo>
                <a:lnTo>
                  <a:pt x="14586" y="7007"/>
                </a:lnTo>
                <a:cubicBezTo>
                  <a:pt x="15836" y="8308"/>
                  <a:pt x="16390" y="9494"/>
                  <a:pt x="16385" y="10850"/>
                </a:cubicBezTo>
                <a:cubicBezTo>
                  <a:pt x="16375" y="13603"/>
                  <a:pt x="14140" y="15830"/>
                  <a:pt x="11387" y="15830"/>
                </a:cubicBezTo>
                <a:lnTo>
                  <a:pt x="11355" y="15830"/>
                </a:lnTo>
                <a:cubicBezTo>
                  <a:pt x="11349" y="15830"/>
                  <a:pt x="11342" y="15830"/>
                  <a:pt x="11336" y="15830"/>
                </a:cubicBezTo>
                <a:cubicBezTo>
                  <a:pt x="8584" y="15830"/>
                  <a:pt x="6349" y="13604"/>
                  <a:pt x="6339" y="10850"/>
                </a:cubicBezTo>
                <a:cubicBezTo>
                  <a:pt x="6333" y="9494"/>
                  <a:pt x="6888" y="8308"/>
                  <a:pt x="8136" y="7007"/>
                </a:cubicBezTo>
                <a:lnTo>
                  <a:pt x="11362" y="3781"/>
                </a:lnTo>
                <a:close/>
                <a:moveTo>
                  <a:pt x="2472" y="15888"/>
                </a:moveTo>
                <a:lnTo>
                  <a:pt x="2472" y="16309"/>
                </a:lnTo>
                <a:lnTo>
                  <a:pt x="1563" y="16309"/>
                </a:lnTo>
                <a:lnTo>
                  <a:pt x="1563" y="15888"/>
                </a:lnTo>
                <a:close/>
                <a:moveTo>
                  <a:pt x="21161" y="15888"/>
                </a:moveTo>
                <a:lnTo>
                  <a:pt x="21161" y="16309"/>
                </a:lnTo>
                <a:lnTo>
                  <a:pt x="20252" y="16309"/>
                </a:lnTo>
                <a:lnTo>
                  <a:pt x="20252" y="15888"/>
                </a:lnTo>
                <a:close/>
                <a:moveTo>
                  <a:pt x="6525" y="0"/>
                </a:moveTo>
                <a:cubicBezTo>
                  <a:pt x="6519" y="0"/>
                  <a:pt x="6514" y="0"/>
                  <a:pt x="6508" y="0"/>
                </a:cubicBezTo>
                <a:cubicBezTo>
                  <a:pt x="3838" y="0"/>
                  <a:pt x="1666" y="2172"/>
                  <a:pt x="1666" y="4844"/>
                </a:cubicBezTo>
                <a:lnTo>
                  <a:pt x="1666" y="15228"/>
                </a:lnTo>
                <a:lnTo>
                  <a:pt x="427" y="15228"/>
                </a:lnTo>
                <a:cubicBezTo>
                  <a:pt x="1" y="15228"/>
                  <a:pt x="1" y="15888"/>
                  <a:pt x="427" y="15888"/>
                </a:cubicBezTo>
                <a:lnTo>
                  <a:pt x="902" y="15888"/>
                </a:lnTo>
                <a:lnTo>
                  <a:pt x="902" y="17748"/>
                </a:lnTo>
                <a:cubicBezTo>
                  <a:pt x="902" y="17961"/>
                  <a:pt x="1068" y="18067"/>
                  <a:pt x="1233" y="18067"/>
                </a:cubicBezTo>
                <a:cubicBezTo>
                  <a:pt x="1398" y="18067"/>
                  <a:pt x="1563" y="17961"/>
                  <a:pt x="1563" y="17748"/>
                </a:cubicBezTo>
                <a:lnTo>
                  <a:pt x="1563" y="16969"/>
                </a:lnTo>
                <a:lnTo>
                  <a:pt x="2471" y="16969"/>
                </a:lnTo>
                <a:lnTo>
                  <a:pt x="2471" y="21356"/>
                </a:lnTo>
                <a:cubicBezTo>
                  <a:pt x="2471" y="21648"/>
                  <a:pt x="2244" y="21794"/>
                  <a:pt x="2017" y="21794"/>
                </a:cubicBezTo>
                <a:cubicBezTo>
                  <a:pt x="1790" y="21794"/>
                  <a:pt x="1563" y="21648"/>
                  <a:pt x="1563" y="21356"/>
                </a:cubicBezTo>
                <a:lnTo>
                  <a:pt x="1563" y="19200"/>
                </a:lnTo>
                <a:cubicBezTo>
                  <a:pt x="1563" y="18987"/>
                  <a:pt x="1398" y="18881"/>
                  <a:pt x="1233" y="18881"/>
                </a:cubicBezTo>
                <a:cubicBezTo>
                  <a:pt x="1068" y="18881"/>
                  <a:pt x="902" y="18987"/>
                  <a:pt x="902" y="19200"/>
                </a:cubicBezTo>
                <a:lnTo>
                  <a:pt x="902" y="21357"/>
                </a:lnTo>
                <a:cubicBezTo>
                  <a:pt x="902" y="22075"/>
                  <a:pt x="1460" y="22434"/>
                  <a:pt x="2018" y="22434"/>
                </a:cubicBezTo>
                <a:cubicBezTo>
                  <a:pt x="2575" y="22434"/>
                  <a:pt x="3132" y="22075"/>
                  <a:pt x="3132" y="21357"/>
                </a:cubicBezTo>
                <a:lnTo>
                  <a:pt x="3132" y="15888"/>
                </a:lnTo>
                <a:lnTo>
                  <a:pt x="3608" y="15888"/>
                </a:lnTo>
                <a:cubicBezTo>
                  <a:pt x="4032" y="15888"/>
                  <a:pt x="4032" y="15228"/>
                  <a:pt x="3608" y="15228"/>
                </a:cubicBezTo>
                <a:lnTo>
                  <a:pt x="2326" y="15228"/>
                </a:lnTo>
                <a:lnTo>
                  <a:pt x="2326" y="4844"/>
                </a:lnTo>
                <a:cubicBezTo>
                  <a:pt x="2326" y="2536"/>
                  <a:pt x="4202" y="660"/>
                  <a:pt x="6508" y="660"/>
                </a:cubicBezTo>
                <a:cubicBezTo>
                  <a:pt x="6512" y="660"/>
                  <a:pt x="6516" y="660"/>
                  <a:pt x="6519" y="660"/>
                </a:cubicBezTo>
                <a:cubicBezTo>
                  <a:pt x="7624" y="660"/>
                  <a:pt x="8686" y="1100"/>
                  <a:pt x="9466" y="1885"/>
                </a:cubicBezTo>
                <a:lnTo>
                  <a:pt x="10895" y="3314"/>
                </a:lnTo>
                <a:lnTo>
                  <a:pt x="7670" y="6543"/>
                </a:lnTo>
                <a:lnTo>
                  <a:pt x="7664" y="6547"/>
                </a:lnTo>
                <a:cubicBezTo>
                  <a:pt x="6287" y="7984"/>
                  <a:pt x="5673" y="9312"/>
                  <a:pt x="5681" y="10853"/>
                </a:cubicBezTo>
                <a:cubicBezTo>
                  <a:pt x="5692" y="13968"/>
                  <a:pt x="8219" y="16488"/>
                  <a:pt x="11335" y="16489"/>
                </a:cubicBezTo>
                <a:lnTo>
                  <a:pt x="11390" y="16489"/>
                </a:lnTo>
                <a:cubicBezTo>
                  <a:pt x="14505" y="16488"/>
                  <a:pt x="17033" y="13970"/>
                  <a:pt x="17045" y="10854"/>
                </a:cubicBezTo>
                <a:cubicBezTo>
                  <a:pt x="17051" y="9312"/>
                  <a:pt x="16439" y="7984"/>
                  <a:pt x="15062" y="6548"/>
                </a:cubicBezTo>
                <a:lnTo>
                  <a:pt x="15056" y="6544"/>
                </a:lnTo>
                <a:lnTo>
                  <a:pt x="11829" y="3316"/>
                </a:lnTo>
                <a:lnTo>
                  <a:pt x="13258" y="1885"/>
                </a:lnTo>
                <a:cubicBezTo>
                  <a:pt x="14039" y="1102"/>
                  <a:pt x="15098" y="660"/>
                  <a:pt x="16205" y="660"/>
                </a:cubicBezTo>
                <a:cubicBezTo>
                  <a:pt x="16209" y="660"/>
                  <a:pt x="16212" y="660"/>
                  <a:pt x="16216" y="660"/>
                </a:cubicBezTo>
                <a:cubicBezTo>
                  <a:pt x="18522" y="660"/>
                  <a:pt x="20398" y="2537"/>
                  <a:pt x="20398" y="4844"/>
                </a:cubicBezTo>
                <a:lnTo>
                  <a:pt x="20398" y="15228"/>
                </a:lnTo>
                <a:lnTo>
                  <a:pt x="19117" y="15228"/>
                </a:lnTo>
                <a:cubicBezTo>
                  <a:pt x="18690" y="15228"/>
                  <a:pt x="18690" y="15888"/>
                  <a:pt x="19117" y="15888"/>
                </a:cubicBezTo>
                <a:lnTo>
                  <a:pt x="19594" y="15888"/>
                </a:lnTo>
                <a:lnTo>
                  <a:pt x="19594" y="21357"/>
                </a:lnTo>
                <a:cubicBezTo>
                  <a:pt x="19594" y="22075"/>
                  <a:pt x="20151" y="22435"/>
                  <a:pt x="20709" y="22435"/>
                </a:cubicBezTo>
                <a:cubicBezTo>
                  <a:pt x="21265" y="22435"/>
                  <a:pt x="21822" y="22076"/>
                  <a:pt x="21822" y="21357"/>
                </a:cubicBezTo>
                <a:lnTo>
                  <a:pt x="21822" y="20521"/>
                </a:lnTo>
                <a:cubicBezTo>
                  <a:pt x="21822" y="20308"/>
                  <a:pt x="21657" y="20201"/>
                  <a:pt x="21492" y="20201"/>
                </a:cubicBezTo>
                <a:cubicBezTo>
                  <a:pt x="21327" y="20201"/>
                  <a:pt x="21162" y="20308"/>
                  <a:pt x="21162" y="20521"/>
                </a:cubicBezTo>
                <a:lnTo>
                  <a:pt x="21162" y="21357"/>
                </a:lnTo>
                <a:cubicBezTo>
                  <a:pt x="21162" y="21649"/>
                  <a:pt x="20935" y="21795"/>
                  <a:pt x="20707" y="21795"/>
                </a:cubicBezTo>
                <a:cubicBezTo>
                  <a:pt x="20480" y="21795"/>
                  <a:pt x="20253" y="21649"/>
                  <a:pt x="20253" y="21357"/>
                </a:cubicBezTo>
                <a:lnTo>
                  <a:pt x="20253" y="16969"/>
                </a:lnTo>
                <a:lnTo>
                  <a:pt x="21162" y="16969"/>
                </a:lnTo>
                <a:lnTo>
                  <a:pt x="21162" y="18936"/>
                </a:lnTo>
                <a:cubicBezTo>
                  <a:pt x="21162" y="19149"/>
                  <a:pt x="21327" y="19255"/>
                  <a:pt x="21492" y="19255"/>
                </a:cubicBezTo>
                <a:cubicBezTo>
                  <a:pt x="21657" y="19255"/>
                  <a:pt x="21822" y="19149"/>
                  <a:pt x="21822" y="18936"/>
                </a:cubicBezTo>
                <a:lnTo>
                  <a:pt x="21822" y="15888"/>
                </a:lnTo>
                <a:lnTo>
                  <a:pt x="22297" y="15888"/>
                </a:lnTo>
                <a:cubicBezTo>
                  <a:pt x="22724" y="15888"/>
                  <a:pt x="22724" y="15228"/>
                  <a:pt x="22297" y="15228"/>
                </a:cubicBezTo>
                <a:lnTo>
                  <a:pt x="21058" y="15228"/>
                </a:lnTo>
                <a:lnTo>
                  <a:pt x="21058" y="4844"/>
                </a:lnTo>
                <a:cubicBezTo>
                  <a:pt x="21058" y="2172"/>
                  <a:pt x="18886" y="0"/>
                  <a:pt x="16216" y="0"/>
                </a:cubicBezTo>
                <a:cubicBezTo>
                  <a:pt x="16210" y="0"/>
                  <a:pt x="16205" y="0"/>
                  <a:pt x="16199" y="0"/>
                </a:cubicBezTo>
                <a:cubicBezTo>
                  <a:pt x="14919" y="0"/>
                  <a:pt x="13694" y="511"/>
                  <a:pt x="12792" y="1418"/>
                </a:cubicBezTo>
                <a:lnTo>
                  <a:pt x="11362" y="2847"/>
                </a:lnTo>
                <a:lnTo>
                  <a:pt x="9933" y="1418"/>
                </a:lnTo>
                <a:cubicBezTo>
                  <a:pt x="9030" y="510"/>
                  <a:pt x="7803" y="0"/>
                  <a:pt x="6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777;p64">
            <a:extLst>
              <a:ext uri="{FF2B5EF4-FFF2-40B4-BE49-F238E27FC236}">
                <a16:creationId xmlns:a16="http://schemas.microsoft.com/office/drawing/2014/main" id="{64E8F41E-CEF9-4BFE-8493-C2E260C84F3C}"/>
              </a:ext>
            </a:extLst>
          </p:cNvPr>
          <p:cNvSpPr/>
          <p:nvPr/>
        </p:nvSpPr>
        <p:spPr>
          <a:xfrm>
            <a:off x="6184427" y="2887993"/>
            <a:ext cx="565700" cy="562700"/>
          </a:xfrm>
          <a:custGeom>
            <a:avLst/>
            <a:gdLst/>
            <a:ahLst/>
            <a:cxnLst/>
            <a:rect l="l" t="t" r="r" b="b"/>
            <a:pathLst>
              <a:path w="22628" h="22508" extrusionOk="0">
                <a:moveTo>
                  <a:pt x="9348" y="660"/>
                </a:moveTo>
                <a:cubicBezTo>
                  <a:pt x="9432" y="660"/>
                  <a:pt x="9508" y="722"/>
                  <a:pt x="9522" y="809"/>
                </a:cubicBezTo>
                <a:lnTo>
                  <a:pt x="9648" y="1593"/>
                </a:lnTo>
                <a:lnTo>
                  <a:pt x="7957" y="1865"/>
                </a:lnTo>
                <a:lnTo>
                  <a:pt x="7830" y="1081"/>
                </a:lnTo>
                <a:cubicBezTo>
                  <a:pt x="7815" y="985"/>
                  <a:pt x="7881" y="894"/>
                  <a:pt x="7977" y="880"/>
                </a:cubicBezTo>
                <a:lnTo>
                  <a:pt x="9319" y="662"/>
                </a:lnTo>
                <a:cubicBezTo>
                  <a:pt x="9329" y="661"/>
                  <a:pt x="9338" y="660"/>
                  <a:pt x="9348" y="660"/>
                </a:cubicBezTo>
                <a:close/>
                <a:moveTo>
                  <a:pt x="6978" y="1043"/>
                </a:moveTo>
                <a:cubicBezTo>
                  <a:pt x="7064" y="1043"/>
                  <a:pt x="7138" y="1104"/>
                  <a:pt x="7152" y="1191"/>
                </a:cubicBezTo>
                <a:lnTo>
                  <a:pt x="7280" y="1974"/>
                </a:lnTo>
                <a:lnTo>
                  <a:pt x="5588" y="2247"/>
                </a:lnTo>
                <a:lnTo>
                  <a:pt x="5460" y="1464"/>
                </a:lnTo>
                <a:cubicBezTo>
                  <a:pt x="5446" y="1367"/>
                  <a:pt x="5511" y="1277"/>
                  <a:pt x="5607" y="1261"/>
                </a:cubicBezTo>
                <a:lnTo>
                  <a:pt x="6949" y="1045"/>
                </a:lnTo>
                <a:cubicBezTo>
                  <a:pt x="6959" y="1043"/>
                  <a:pt x="6969" y="1043"/>
                  <a:pt x="6978" y="1043"/>
                </a:cubicBezTo>
                <a:close/>
                <a:moveTo>
                  <a:pt x="4606" y="1424"/>
                </a:moveTo>
                <a:cubicBezTo>
                  <a:pt x="4692" y="1424"/>
                  <a:pt x="4767" y="1486"/>
                  <a:pt x="4782" y="1573"/>
                </a:cubicBezTo>
                <a:lnTo>
                  <a:pt x="4909" y="2355"/>
                </a:lnTo>
                <a:lnTo>
                  <a:pt x="3217" y="2629"/>
                </a:lnTo>
                <a:lnTo>
                  <a:pt x="3091" y="1845"/>
                </a:lnTo>
                <a:cubicBezTo>
                  <a:pt x="3075" y="1749"/>
                  <a:pt x="3141" y="1658"/>
                  <a:pt x="3238" y="1644"/>
                </a:cubicBezTo>
                <a:lnTo>
                  <a:pt x="4579" y="1426"/>
                </a:lnTo>
                <a:cubicBezTo>
                  <a:pt x="4588" y="1425"/>
                  <a:pt x="4597" y="1424"/>
                  <a:pt x="4606" y="1424"/>
                </a:cubicBezTo>
                <a:close/>
                <a:moveTo>
                  <a:pt x="2239" y="1807"/>
                </a:moveTo>
                <a:cubicBezTo>
                  <a:pt x="2325" y="1807"/>
                  <a:pt x="2400" y="1868"/>
                  <a:pt x="2413" y="1955"/>
                </a:cubicBezTo>
                <a:lnTo>
                  <a:pt x="2540" y="2738"/>
                </a:lnTo>
                <a:lnTo>
                  <a:pt x="849" y="3011"/>
                </a:lnTo>
                <a:cubicBezTo>
                  <a:pt x="818" y="2828"/>
                  <a:pt x="579" y="2071"/>
                  <a:pt x="869" y="2025"/>
                </a:cubicBezTo>
                <a:lnTo>
                  <a:pt x="2210" y="1809"/>
                </a:lnTo>
                <a:cubicBezTo>
                  <a:pt x="2220" y="1807"/>
                  <a:pt x="2230" y="1807"/>
                  <a:pt x="2239" y="1807"/>
                </a:cubicBezTo>
                <a:close/>
                <a:moveTo>
                  <a:pt x="12376" y="4481"/>
                </a:moveTo>
                <a:cubicBezTo>
                  <a:pt x="12461" y="4481"/>
                  <a:pt x="12535" y="4543"/>
                  <a:pt x="12549" y="4630"/>
                </a:cubicBezTo>
                <a:lnTo>
                  <a:pt x="12654" y="5274"/>
                </a:lnTo>
                <a:lnTo>
                  <a:pt x="10962" y="5548"/>
                </a:lnTo>
                <a:lnTo>
                  <a:pt x="10859" y="4903"/>
                </a:lnTo>
                <a:cubicBezTo>
                  <a:pt x="10843" y="4805"/>
                  <a:pt x="10908" y="4714"/>
                  <a:pt x="11005" y="4700"/>
                </a:cubicBezTo>
                <a:lnTo>
                  <a:pt x="12346" y="4484"/>
                </a:lnTo>
                <a:cubicBezTo>
                  <a:pt x="12356" y="4482"/>
                  <a:pt x="12366" y="4481"/>
                  <a:pt x="12376" y="4481"/>
                </a:cubicBezTo>
                <a:close/>
                <a:moveTo>
                  <a:pt x="13314" y="6884"/>
                </a:moveTo>
                <a:cubicBezTo>
                  <a:pt x="13341" y="6884"/>
                  <a:pt x="13370" y="6887"/>
                  <a:pt x="13399" y="6895"/>
                </a:cubicBezTo>
                <a:lnTo>
                  <a:pt x="14650" y="7096"/>
                </a:lnTo>
                <a:cubicBezTo>
                  <a:pt x="14746" y="7112"/>
                  <a:pt x="14812" y="7202"/>
                  <a:pt x="14796" y="7299"/>
                </a:cubicBezTo>
                <a:lnTo>
                  <a:pt x="14670" y="8082"/>
                </a:lnTo>
                <a:lnTo>
                  <a:pt x="12978" y="7809"/>
                </a:lnTo>
                <a:lnTo>
                  <a:pt x="13106" y="7026"/>
                </a:lnTo>
                <a:cubicBezTo>
                  <a:pt x="13119" y="6941"/>
                  <a:pt x="13203" y="6884"/>
                  <a:pt x="13314" y="6884"/>
                </a:cubicBezTo>
                <a:close/>
                <a:moveTo>
                  <a:pt x="15651" y="7259"/>
                </a:moveTo>
                <a:cubicBezTo>
                  <a:pt x="15660" y="7259"/>
                  <a:pt x="15669" y="7260"/>
                  <a:pt x="15678" y="7261"/>
                </a:cubicBezTo>
                <a:lnTo>
                  <a:pt x="17020" y="7479"/>
                </a:lnTo>
                <a:cubicBezTo>
                  <a:pt x="17116" y="7493"/>
                  <a:pt x="17181" y="7585"/>
                  <a:pt x="17167" y="7680"/>
                </a:cubicBezTo>
                <a:lnTo>
                  <a:pt x="17039" y="8465"/>
                </a:lnTo>
                <a:lnTo>
                  <a:pt x="15349" y="8191"/>
                </a:lnTo>
                <a:lnTo>
                  <a:pt x="15475" y="7408"/>
                </a:lnTo>
                <a:cubicBezTo>
                  <a:pt x="15489" y="7321"/>
                  <a:pt x="15565" y="7259"/>
                  <a:pt x="15651" y="7259"/>
                </a:cubicBezTo>
                <a:close/>
                <a:moveTo>
                  <a:pt x="18019" y="7642"/>
                </a:moveTo>
                <a:cubicBezTo>
                  <a:pt x="18027" y="7642"/>
                  <a:pt x="18036" y="7643"/>
                  <a:pt x="18045" y="7644"/>
                </a:cubicBezTo>
                <a:lnTo>
                  <a:pt x="18047" y="7644"/>
                </a:lnTo>
                <a:lnTo>
                  <a:pt x="19388" y="7860"/>
                </a:lnTo>
                <a:cubicBezTo>
                  <a:pt x="19485" y="7876"/>
                  <a:pt x="19550" y="7966"/>
                  <a:pt x="19534" y="8063"/>
                </a:cubicBezTo>
                <a:lnTo>
                  <a:pt x="19408" y="8846"/>
                </a:lnTo>
                <a:lnTo>
                  <a:pt x="17716" y="8575"/>
                </a:lnTo>
                <a:lnTo>
                  <a:pt x="17844" y="7792"/>
                </a:lnTo>
                <a:cubicBezTo>
                  <a:pt x="17857" y="7704"/>
                  <a:pt x="17933" y="7642"/>
                  <a:pt x="18019" y="7642"/>
                </a:cubicBezTo>
                <a:close/>
                <a:moveTo>
                  <a:pt x="20390" y="8023"/>
                </a:moveTo>
                <a:cubicBezTo>
                  <a:pt x="20399" y="8023"/>
                  <a:pt x="20408" y="8024"/>
                  <a:pt x="20417" y="8025"/>
                </a:cubicBezTo>
                <a:lnTo>
                  <a:pt x="20417" y="8027"/>
                </a:lnTo>
                <a:lnTo>
                  <a:pt x="21758" y="8243"/>
                </a:lnTo>
                <a:cubicBezTo>
                  <a:pt x="21855" y="8259"/>
                  <a:pt x="21920" y="8349"/>
                  <a:pt x="21904" y="8446"/>
                </a:cubicBezTo>
                <a:lnTo>
                  <a:pt x="21778" y="9229"/>
                </a:lnTo>
                <a:lnTo>
                  <a:pt x="20086" y="8956"/>
                </a:lnTo>
                <a:lnTo>
                  <a:pt x="20214" y="8173"/>
                </a:lnTo>
                <a:cubicBezTo>
                  <a:pt x="20228" y="8085"/>
                  <a:pt x="20304" y="8023"/>
                  <a:pt x="20390" y="8023"/>
                </a:cubicBezTo>
                <a:close/>
                <a:moveTo>
                  <a:pt x="10253" y="10698"/>
                </a:moveTo>
                <a:cubicBezTo>
                  <a:pt x="10262" y="10698"/>
                  <a:pt x="10271" y="10699"/>
                  <a:pt x="10281" y="10700"/>
                </a:cubicBezTo>
                <a:lnTo>
                  <a:pt x="10282" y="10701"/>
                </a:lnTo>
                <a:lnTo>
                  <a:pt x="11623" y="10918"/>
                </a:lnTo>
                <a:cubicBezTo>
                  <a:pt x="11719" y="10933"/>
                  <a:pt x="11784" y="11023"/>
                  <a:pt x="11769" y="11120"/>
                </a:cubicBezTo>
                <a:lnTo>
                  <a:pt x="11665" y="11766"/>
                </a:lnTo>
                <a:lnTo>
                  <a:pt x="9973" y="11493"/>
                </a:lnTo>
                <a:lnTo>
                  <a:pt x="10078" y="10848"/>
                </a:lnTo>
                <a:cubicBezTo>
                  <a:pt x="10092" y="10760"/>
                  <a:pt x="10167" y="10698"/>
                  <a:pt x="10253" y="10698"/>
                </a:cubicBezTo>
                <a:close/>
                <a:moveTo>
                  <a:pt x="7079" y="8891"/>
                </a:moveTo>
                <a:cubicBezTo>
                  <a:pt x="8110" y="8891"/>
                  <a:pt x="9017" y="9642"/>
                  <a:pt x="9180" y="10694"/>
                </a:cubicBezTo>
                <a:lnTo>
                  <a:pt x="9308" y="11474"/>
                </a:lnTo>
                <a:cubicBezTo>
                  <a:pt x="9308" y="11477"/>
                  <a:pt x="9308" y="11480"/>
                  <a:pt x="9309" y="11481"/>
                </a:cubicBezTo>
                <a:lnTo>
                  <a:pt x="9199" y="12163"/>
                </a:lnTo>
                <a:lnTo>
                  <a:pt x="5211" y="12805"/>
                </a:lnTo>
                <a:lnTo>
                  <a:pt x="4979" y="11371"/>
                </a:lnTo>
                <a:cubicBezTo>
                  <a:pt x="4785" y="10207"/>
                  <a:pt x="5573" y="9107"/>
                  <a:pt x="6739" y="8918"/>
                </a:cubicBezTo>
                <a:cubicBezTo>
                  <a:pt x="6853" y="8900"/>
                  <a:pt x="6967" y="8891"/>
                  <a:pt x="7079" y="8891"/>
                </a:cubicBezTo>
                <a:close/>
                <a:moveTo>
                  <a:pt x="9087" y="12849"/>
                </a:moveTo>
                <a:lnTo>
                  <a:pt x="8887" y="14081"/>
                </a:lnTo>
                <a:cubicBezTo>
                  <a:pt x="8882" y="14121"/>
                  <a:pt x="8883" y="14163"/>
                  <a:pt x="8892" y="14204"/>
                </a:cubicBezTo>
                <a:cubicBezTo>
                  <a:pt x="8874" y="14440"/>
                  <a:pt x="8870" y="14677"/>
                  <a:pt x="8879" y="14913"/>
                </a:cubicBezTo>
                <a:lnTo>
                  <a:pt x="4724" y="15583"/>
                </a:lnTo>
                <a:lnTo>
                  <a:pt x="4405" y="13604"/>
                </a:lnTo>
                <a:lnTo>
                  <a:pt x="9087" y="12849"/>
                </a:lnTo>
                <a:close/>
                <a:moveTo>
                  <a:pt x="15548" y="15109"/>
                </a:moveTo>
                <a:cubicBezTo>
                  <a:pt x="15660" y="15109"/>
                  <a:pt x="15774" y="15118"/>
                  <a:pt x="15888" y="15136"/>
                </a:cubicBezTo>
                <a:cubicBezTo>
                  <a:pt x="17054" y="15325"/>
                  <a:pt x="17844" y="16425"/>
                  <a:pt x="17648" y="17589"/>
                </a:cubicBezTo>
                <a:lnTo>
                  <a:pt x="17417" y="19023"/>
                </a:lnTo>
                <a:lnTo>
                  <a:pt x="13216" y="18346"/>
                </a:lnTo>
                <a:lnTo>
                  <a:pt x="13447" y="16911"/>
                </a:lnTo>
                <a:cubicBezTo>
                  <a:pt x="13610" y="15859"/>
                  <a:pt x="14518" y="15109"/>
                  <a:pt x="15548" y="15109"/>
                </a:cubicBezTo>
                <a:close/>
                <a:moveTo>
                  <a:pt x="12874" y="8459"/>
                </a:moveTo>
                <a:lnTo>
                  <a:pt x="14564" y="8731"/>
                </a:lnTo>
                <a:lnTo>
                  <a:pt x="14087" y="11690"/>
                </a:lnTo>
                <a:cubicBezTo>
                  <a:pt x="14049" y="11930"/>
                  <a:pt x="14247" y="12070"/>
                  <a:pt x="14440" y="12070"/>
                </a:cubicBezTo>
                <a:cubicBezTo>
                  <a:pt x="14590" y="12070"/>
                  <a:pt x="14736" y="11986"/>
                  <a:pt x="14766" y="11799"/>
                </a:cubicBezTo>
                <a:lnTo>
                  <a:pt x="15244" y="8842"/>
                </a:lnTo>
                <a:lnTo>
                  <a:pt x="16935" y="9114"/>
                </a:lnTo>
                <a:lnTo>
                  <a:pt x="16458" y="12073"/>
                </a:lnTo>
                <a:cubicBezTo>
                  <a:pt x="16419" y="12314"/>
                  <a:pt x="16616" y="12453"/>
                  <a:pt x="16809" y="12453"/>
                </a:cubicBezTo>
                <a:cubicBezTo>
                  <a:pt x="16959" y="12453"/>
                  <a:pt x="17106" y="12369"/>
                  <a:pt x="17136" y="12182"/>
                </a:cubicBezTo>
                <a:lnTo>
                  <a:pt x="17613" y="9224"/>
                </a:lnTo>
                <a:lnTo>
                  <a:pt x="19305" y="9495"/>
                </a:lnTo>
                <a:lnTo>
                  <a:pt x="18827" y="12454"/>
                </a:lnTo>
                <a:cubicBezTo>
                  <a:pt x="18788" y="12694"/>
                  <a:pt x="18986" y="12833"/>
                  <a:pt x="19179" y="12833"/>
                </a:cubicBezTo>
                <a:cubicBezTo>
                  <a:pt x="19329" y="12833"/>
                  <a:pt x="19475" y="12749"/>
                  <a:pt x="19505" y="12563"/>
                </a:cubicBezTo>
                <a:lnTo>
                  <a:pt x="19982" y="9604"/>
                </a:lnTo>
                <a:lnTo>
                  <a:pt x="21674" y="9877"/>
                </a:lnTo>
                <a:lnTo>
                  <a:pt x="21024" y="13910"/>
                </a:lnTo>
                <a:cubicBezTo>
                  <a:pt x="21023" y="13921"/>
                  <a:pt x="21021" y="13934"/>
                  <a:pt x="21020" y="13946"/>
                </a:cubicBezTo>
                <a:cubicBezTo>
                  <a:pt x="20917" y="14590"/>
                  <a:pt x="20800" y="15323"/>
                  <a:pt x="20704" y="15920"/>
                </a:cubicBezTo>
                <a:cubicBezTo>
                  <a:pt x="20589" y="16634"/>
                  <a:pt x="20272" y="17301"/>
                  <a:pt x="19792" y="17841"/>
                </a:cubicBezTo>
                <a:lnTo>
                  <a:pt x="18483" y="19194"/>
                </a:lnTo>
                <a:lnTo>
                  <a:pt x="18068" y="19127"/>
                </a:lnTo>
                <a:lnTo>
                  <a:pt x="18299" y="17693"/>
                </a:lnTo>
                <a:cubicBezTo>
                  <a:pt x="18544" y="16176"/>
                  <a:pt x="17509" y="14742"/>
                  <a:pt x="15991" y="14498"/>
                </a:cubicBezTo>
                <a:cubicBezTo>
                  <a:pt x="15841" y="14474"/>
                  <a:pt x="15692" y="14462"/>
                  <a:pt x="15545" y="14462"/>
                </a:cubicBezTo>
                <a:cubicBezTo>
                  <a:pt x="14203" y="14462"/>
                  <a:pt x="13017" y="15438"/>
                  <a:pt x="12796" y="16806"/>
                </a:cubicBezTo>
                <a:lnTo>
                  <a:pt x="12565" y="18240"/>
                </a:lnTo>
                <a:lnTo>
                  <a:pt x="11432" y="18059"/>
                </a:lnTo>
                <a:cubicBezTo>
                  <a:pt x="10810" y="17796"/>
                  <a:pt x="10298" y="17256"/>
                  <a:pt x="9985" y="16670"/>
                </a:cubicBezTo>
                <a:cubicBezTo>
                  <a:pt x="9447" y="15658"/>
                  <a:pt x="9486" y="14521"/>
                  <a:pt x="9663" y="13426"/>
                </a:cubicBezTo>
                <a:cubicBezTo>
                  <a:pt x="9731" y="12998"/>
                  <a:pt x="9801" y="12570"/>
                  <a:pt x="9869" y="12143"/>
                </a:cubicBezTo>
                <a:lnTo>
                  <a:pt x="11561" y="12415"/>
                </a:lnTo>
                <a:lnTo>
                  <a:pt x="11287" y="14113"/>
                </a:lnTo>
                <a:cubicBezTo>
                  <a:pt x="11249" y="14349"/>
                  <a:pt x="11438" y="14486"/>
                  <a:pt x="11623" y="14486"/>
                </a:cubicBezTo>
                <a:cubicBezTo>
                  <a:pt x="11767" y="14486"/>
                  <a:pt x="11908" y="14403"/>
                  <a:pt x="11938" y="14219"/>
                </a:cubicBezTo>
                <a:lnTo>
                  <a:pt x="12145" y="12930"/>
                </a:lnTo>
                <a:cubicBezTo>
                  <a:pt x="12154" y="12908"/>
                  <a:pt x="12159" y="12886"/>
                  <a:pt x="12164" y="12863"/>
                </a:cubicBezTo>
                <a:lnTo>
                  <a:pt x="12874" y="8459"/>
                </a:lnTo>
                <a:close/>
                <a:moveTo>
                  <a:pt x="9351" y="0"/>
                </a:moveTo>
                <a:cubicBezTo>
                  <a:pt x="9307" y="0"/>
                  <a:pt x="9262" y="4"/>
                  <a:pt x="9216" y="11"/>
                </a:cubicBezTo>
                <a:lnTo>
                  <a:pt x="7874" y="227"/>
                </a:lnTo>
                <a:cubicBezTo>
                  <a:pt x="7712" y="407"/>
                  <a:pt x="7486" y="502"/>
                  <a:pt x="7256" y="502"/>
                </a:cubicBezTo>
                <a:cubicBezTo>
                  <a:pt x="7116" y="502"/>
                  <a:pt x="6975" y="467"/>
                  <a:pt x="6846" y="394"/>
                </a:cubicBezTo>
                <a:lnTo>
                  <a:pt x="5505" y="610"/>
                </a:lnTo>
                <a:cubicBezTo>
                  <a:pt x="5342" y="789"/>
                  <a:pt x="5116" y="884"/>
                  <a:pt x="4887" y="884"/>
                </a:cubicBezTo>
                <a:cubicBezTo>
                  <a:pt x="4747" y="884"/>
                  <a:pt x="4606" y="848"/>
                  <a:pt x="4477" y="775"/>
                </a:cubicBezTo>
                <a:lnTo>
                  <a:pt x="3135" y="991"/>
                </a:lnTo>
                <a:cubicBezTo>
                  <a:pt x="2973" y="1171"/>
                  <a:pt x="2747" y="1266"/>
                  <a:pt x="2517" y="1266"/>
                </a:cubicBezTo>
                <a:cubicBezTo>
                  <a:pt x="2377" y="1266"/>
                  <a:pt x="2236" y="1231"/>
                  <a:pt x="2107" y="1158"/>
                </a:cubicBezTo>
                <a:lnTo>
                  <a:pt x="766" y="1374"/>
                </a:lnTo>
                <a:cubicBezTo>
                  <a:pt x="317" y="1447"/>
                  <a:pt x="1" y="1883"/>
                  <a:pt x="73" y="2332"/>
                </a:cubicBezTo>
                <a:lnTo>
                  <a:pt x="634" y="5812"/>
                </a:lnTo>
                <a:cubicBezTo>
                  <a:pt x="664" y="5996"/>
                  <a:pt x="806" y="6079"/>
                  <a:pt x="950" y="6079"/>
                </a:cubicBezTo>
                <a:cubicBezTo>
                  <a:pt x="1135" y="6079"/>
                  <a:pt x="1323" y="5943"/>
                  <a:pt x="1285" y="5707"/>
                </a:cubicBezTo>
                <a:lnTo>
                  <a:pt x="956" y="3662"/>
                </a:lnTo>
                <a:lnTo>
                  <a:pt x="2648" y="3391"/>
                </a:lnTo>
                <a:lnTo>
                  <a:pt x="3125" y="6348"/>
                </a:lnTo>
                <a:cubicBezTo>
                  <a:pt x="3154" y="6535"/>
                  <a:pt x="3301" y="6619"/>
                  <a:pt x="3450" y="6619"/>
                </a:cubicBezTo>
                <a:cubicBezTo>
                  <a:pt x="3643" y="6619"/>
                  <a:pt x="3841" y="6479"/>
                  <a:pt x="3802" y="6239"/>
                </a:cubicBezTo>
                <a:lnTo>
                  <a:pt x="3325" y="3282"/>
                </a:lnTo>
                <a:lnTo>
                  <a:pt x="5017" y="3009"/>
                </a:lnTo>
                <a:lnTo>
                  <a:pt x="5494" y="5968"/>
                </a:lnTo>
                <a:cubicBezTo>
                  <a:pt x="5523" y="6154"/>
                  <a:pt x="5669" y="6238"/>
                  <a:pt x="5819" y="6238"/>
                </a:cubicBezTo>
                <a:cubicBezTo>
                  <a:pt x="6012" y="6238"/>
                  <a:pt x="6210" y="6099"/>
                  <a:pt x="6172" y="5859"/>
                </a:cubicBezTo>
                <a:lnTo>
                  <a:pt x="5695" y="2901"/>
                </a:lnTo>
                <a:lnTo>
                  <a:pt x="7387" y="2628"/>
                </a:lnTo>
                <a:lnTo>
                  <a:pt x="7864" y="5587"/>
                </a:lnTo>
                <a:cubicBezTo>
                  <a:pt x="7894" y="5773"/>
                  <a:pt x="8040" y="5857"/>
                  <a:pt x="8189" y="5857"/>
                </a:cubicBezTo>
                <a:cubicBezTo>
                  <a:pt x="8382" y="5857"/>
                  <a:pt x="8580" y="5717"/>
                  <a:pt x="8541" y="5478"/>
                </a:cubicBezTo>
                <a:lnTo>
                  <a:pt x="8064" y="2519"/>
                </a:lnTo>
                <a:lnTo>
                  <a:pt x="9756" y="2248"/>
                </a:lnTo>
                <a:lnTo>
                  <a:pt x="10466" y="6651"/>
                </a:lnTo>
                <a:cubicBezTo>
                  <a:pt x="10469" y="6674"/>
                  <a:pt x="10475" y="6696"/>
                  <a:pt x="10483" y="6718"/>
                </a:cubicBezTo>
                <a:lnTo>
                  <a:pt x="10692" y="8006"/>
                </a:lnTo>
                <a:cubicBezTo>
                  <a:pt x="10721" y="8191"/>
                  <a:pt x="10863" y="8274"/>
                  <a:pt x="11007" y="8274"/>
                </a:cubicBezTo>
                <a:cubicBezTo>
                  <a:pt x="11191" y="8274"/>
                  <a:pt x="11381" y="8137"/>
                  <a:pt x="11343" y="7901"/>
                </a:cubicBezTo>
                <a:lnTo>
                  <a:pt x="11069" y="6203"/>
                </a:lnTo>
                <a:lnTo>
                  <a:pt x="12761" y="5930"/>
                </a:lnTo>
                <a:lnTo>
                  <a:pt x="12829" y="6357"/>
                </a:lnTo>
                <a:cubicBezTo>
                  <a:pt x="12816" y="6365"/>
                  <a:pt x="12804" y="6373"/>
                  <a:pt x="12793" y="6381"/>
                </a:cubicBezTo>
                <a:cubicBezTo>
                  <a:pt x="12612" y="6510"/>
                  <a:pt x="12491" y="6708"/>
                  <a:pt x="12457" y="6926"/>
                </a:cubicBezTo>
                <a:lnTo>
                  <a:pt x="11910" y="10320"/>
                </a:lnTo>
                <a:cubicBezTo>
                  <a:pt x="11851" y="10296"/>
                  <a:pt x="11790" y="10277"/>
                  <a:pt x="11729" y="10267"/>
                </a:cubicBezTo>
                <a:lnTo>
                  <a:pt x="10388" y="10049"/>
                </a:lnTo>
                <a:cubicBezTo>
                  <a:pt x="10343" y="10042"/>
                  <a:pt x="10297" y="10038"/>
                  <a:pt x="10253" y="10038"/>
                </a:cubicBezTo>
                <a:cubicBezTo>
                  <a:pt x="10078" y="10038"/>
                  <a:pt x="9907" y="10093"/>
                  <a:pt x="9764" y="10197"/>
                </a:cubicBezTo>
                <a:cubicBezTo>
                  <a:pt x="9757" y="10203"/>
                  <a:pt x="9751" y="10209"/>
                  <a:pt x="9744" y="10213"/>
                </a:cubicBezTo>
                <a:cubicBezTo>
                  <a:pt x="9386" y="9046"/>
                  <a:pt x="8298" y="8246"/>
                  <a:pt x="7082" y="8246"/>
                </a:cubicBezTo>
                <a:cubicBezTo>
                  <a:pt x="6935" y="8246"/>
                  <a:pt x="6787" y="8258"/>
                  <a:pt x="6637" y="8282"/>
                </a:cubicBezTo>
                <a:cubicBezTo>
                  <a:pt x="5120" y="8525"/>
                  <a:pt x="4084" y="9959"/>
                  <a:pt x="4329" y="11477"/>
                </a:cubicBezTo>
                <a:lnTo>
                  <a:pt x="4560" y="12912"/>
                </a:lnTo>
                <a:lnTo>
                  <a:pt x="4145" y="12979"/>
                </a:lnTo>
                <a:lnTo>
                  <a:pt x="2835" y="11625"/>
                </a:lnTo>
                <a:cubicBezTo>
                  <a:pt x="2355" y="11084"/>
                  <a:pt x="2039" y="10417"/>
                  <a:pt x="1924" y="9704"/>
                </a:cubicBezTo>
                <a:cubicBezTo>
                  <a:pt x="1818" y="9050"/>
                  <a:pt x="1689" y="8237"/>
                  <a:pt x="1581" y="7554"/>
                </a:cubicBezTo>
                <a:cubicBezTo>
                  <a:pt x="1551" y="7370"/>
                  <a:pt x="1409" y="7287"/>
                  <a:pt x="1264" y="7287"/>
                </a:cubicBezTo>
                <a:cubicBezTo>
                  <a:pt x="1080" y="7287"/>
                  <a:pt x="891" y="7423"/>
                  <a:pt x="928" y="7659"/>
                </a:cubicBezTo>
                <a:cubicBezTo>
                  <a:pt x="1037" y="8341"/>
                  <a:pt x="1169" y="9155"/>
                  <a:pt x="1275" y="9810"/>
                </a:cubicBezTo>
                <a:cubicBezTo>
                  <a:pt x="1410" y="10649"/>
                  <a:pt x="1782" y="11434"/>
                  <a:pt x="2349" y="12069"/>
                </a:cubicBezTo>
                <a:lnTo>
                  <a:pt x="2358" y="12079"/>
                </a:lnTo>
                <a:lnTo>
                  <a:pt x="3719" y="13486"/>
                </a:lnTo>
                <a:lnTo>
                  <a:pt x="4126" y="16015"/>
                </a:lnTo>
                <a:cubicBezTo>
                  <a:pt x="4153" y="16177"/>
                  <a:pt x="4293" y="16292"/>
                  <a:pt x="4452" y="16292"/>
                </a:cubicBezTo>
                <a:cubicBezTo>
                  <a:pt x="4469" y="16292"/>
                  <a:pt x="4487" y="16290"/>
                  <a:pt x="4505" y="16287"/>
                </a:cubicBezTo>
                <a:lnTo>
                  <a:pt x="8945" y="15571"/>
                </a:lnTo>
                <a:cubicBezTo>
                  <a:pt x="9108" y="16590"/>
                  <a:pt x="9538" y="17289"/>
                  <a:pt x="9931" y="17734"/>
                </a:cubicBezTo>
                <a:cubicBezTo>
                  <a:pt x="10205" y="18046"/>
                  <a:pt x="10528" y="18311"/>
                  <a:pt x="10888" y="18520"/>
                </a:cubicBezTo>
                <a:lnTo>
                  <a:pt x="10497" y="20939"/>
                </a:lnTo>
                <a:cubicBezTo>
                  <a:pt x="10466" y="21119"/>
                  <a:pt x="10589" y="21289"/>
                  <a:pt x="10769" y="21318"/>
                </a:cubicBezTo>
                <a:lnTo>
                  <a:pt x="14821" y="21972"/>
                </a:lnTo>
                <a:cubicBezTo>
                  <a:pt x="14842" y="21975"/>
                  <a:pt x="14862" y="21977"/>
                  <a:pt x="14881" y="21977"/>
                </a:cubicBezTo>
                <a:cubicBezTo>
                  <a:pt x="15251" y="21977"/>
                  <a:pt x="15326" y="21384"/>
                  <a:pt x="14927" y="21319"/>
                </a:cubicBezTo>
                <a:lnTo>
                  <a:pt x="11200" y="20719"/>
                </a:lnTo>
                <a:lnTo>
                  <a:pt x="11519" y="18740"/>
                </a:lnTo>
                <a:lnTo>
                  <a:pt x="18222" y="19820"/>
                </a:lnTo>
                <a:lnTo>
                  <a:pt x="17903" y="21799"/>
                </a:lnTo>
                <a:lnTo>
                  <a:pt x="16640" y="21596"/>
                </a:lnTo>
                <a:cubicBezTo>
                  <a:pt x="16620" y="21593"/>
                  <a:pt x="16600" y="21591"/>
                  <a:pt x="16580" y="21591"/>
                </a:cubicBezTo>
                <a:cubicBezTo>
                  <a:pt x="16212" y="21591"/>
                  <a:pt x="16136" y="22182"/>
                  <a:pt x="16536" y="22247"/>
                </a:cubicBezTo>
                <a:lnTo>
                  <a:pt x="18123" y="22504"/>
                </a:lnTo>
                <a:cubicBezTo>
                  <a:pt x="18140" y="22506"/>
                  <a:pt x="18156" y="22507"/>
                  <a:pt x="18172" y="22507"/>
                </a:cubicBezTo>
                <a:cubicBezTo>
                  <a:pt x="18333" y="22507"/>
                  <a:pt x="18473" y="22393"/>
                  <a:pt x="18502" y="22230"/>
                </a:cubicBezTo>
                <a:lnTo>
                  <a:pt x="18909" y="19703"/>
                </a:lnTo>
                <a:lnTo>
                  <a:pt x="20271" y="18294"/>
                </a:lnTo>
                <a:cubicBezTo>
                  <a:pt x="20273" y="18291"/>
                  <a:pt x="20276" y="18288"/>
                  <a:pt x="20279" y="18285"/>
                </a:cubicBezTo>
                <a:cubicBezTo>
                  <a:pt x="20846" y="17650"/>
                  <a:pt x="21219" y="16866"/>
                  <a:pt x="21355" y="16025"/>
                </a:cubicBezTo>
                <a:cubicBezTo>
                  <a:pt x="21578" y="14639"/>
                  <a:pt x="21917" y="12508"/>
                  <a:pt x="21922" y="12486"/>
                </a:cubicBezTo>
                <a:lnTo>
                  <a:pt x="22555" y="8550"/>
                </a:lnTo>
                <a:cubicBezTo>
                  <a:pt x="22628" y="8095"/>
                  <a:pt x="22319" y="7666"/>
                  <a:pt x="21862" y="7592"/>
                </a:cubicBezTo>
                <a:lnTo>
                  <a:pt x="21864" y="7592"/>
                </a:lnTo>
                <a:lnTo>
                  <a:pt x="20523" y="7374"/>
                </a:lnTo>
                <a:cubicBezTo>
                  <a:pt x="20394" y="7448"/>
                  <a:pt x="20253" y="7483"/>
                  <a:pt x="20112" y="7483"/>
                </a:cubicBezTo>
                <a:cubicBezTo>
                  <a:pt x="19883" y="7483"/>
                  <a:pt x="19657" y="7388"/>
                  <a:pt x="19495" y="7209"/>
                </a:cubicBezTo>
                <a:lnTo>
                  <a:pt x="18154" y="6993"/>
                </a:lnTo>
                <a:cubicBezTo>
                  <a:pt x="18025" y="7066"/>
                  <a:pt x="17884" y="7101"/>
                  <a:pt x="17743" y="7101"/>
                </a:cubicBezTo>
                <a:cubicBezTo>
                  <a:pt x="17514" y="7101"/>
                  <a:pt x="17288" y="7007"/>
                  <a:pt x="17126" y="6828"/>
                </a:cubicBezTo>
                <a:lnTo>
                  <a:pt x="15784" y="6610"/>
                </a:lnTo>
                <a:cubicBezTo>
                  <a:pt x="15655" y="6683"/>
                  <a:pt x="15514" y="6718"/>
                  <a:pt x="15374" y="6718"/>
                </a:cubicBezTo>
                <a:cubicBezTo>
                  <a:pt x="15145" y="6718"/>
                  <a:pt x="14919" y="6624"/>
                  <a:pt x="14757" y="6445"/>
                </a:cubicBezTo>
                <a:lnTo>
                  <a:pt x="13479" y="6239"/>
                </a:lnTo>
                <a:lnTo>
                  <a:pt x="13202" y="4524"/>
                </a:lnTo>
                <a:cubicBezTo>
                  <a:pt x="13136" y="4119"/>
                  <a:pt x="12773" y="3821"/>
                  <a:pt x="12372" y="3821"/>
                </a:cubicBezTo>
                <a:cubicBezTo>
                  <a:pt x="12330" y="3821"/>
                  <a:pt x="12287" y="3824"/>
                  <a:pt x="12243" y="3831"/>
                </a:cubicBezTo>
                <a:lnTo>
                  <a:pt x="10901" y="4049"/>
                </a:lnTo>
                <a:cubicBezTo>
                  <a:pt x="10840" y="4059"/>
                  <a:pt x="10779" y="4075"/>
                  <a:pt x="10723" y="4098"/>
                </a:cubicBezTo>
                <a:lnTo>
                  <a:pt x="10175" y="704"/>
                </a:lnTo>
                <a:cubicBezTo>
                  <a:pt x="10108" y="293"/>
                  <a:pt x="9753" y="0"/>
                  <a:pt x="9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11432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Cross-Generational Buckets</a:t>
            </a:r>
            <a:endParaRPr dirty="0"/>
          </a:p>
        </p:txBody>
      </p:sp>
      <p:sp>
        <p:nvSpPr>
          <p:cNvPr id="436" name="Google Shape;436;p46"/>
          <p:cNvSpPr txBox="1">
            <a:spLocks noGrp="1"/>
          </p:cNvSpPr>
          <p:nvPr>
            <p:ph type="title" idx="2"/>
          </p:nvPr>
        </p:nvSpPr>
        <p:spPr>
          <a:xfrm>
            <a:off x="1559974" y="1777117"/>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Doctor</a:t>
            </a:r>
            <a:endParaRPr dirty="0"/>
          </a:p>
        </p:txBody>
      </p:sp>
      <p:sp>
        <p:nvSpPr>
          <p:cNvPr id="437" name="Google Shape;437;p46"/>
          <p:cNvSpPr txBox="1">
            <a:spLocks noGrp="1"/>
          </p:cNvSpPr>
          <p:nvPr>
            <p:ph type="subTitle" idx="1"/>
          </p:nvPr>
        </p:nvSpPr>
        <p:spPr>
          <a:xfrm>
            <a:off x="995516" y="2097218"/>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Female, Gen Y &amp; Z, Post-Grad, Middle to High Income</a:t>
            </a:r>
            <a:endParaRPr dirty="0"/>
          </a:p>
        </p:txBody>
      </p:sp>
      <p:sp>
        <p:nvSpPr>
          <p:cNvPr id="438" name="Google Shape;438;p46"/>
          <p:cNvSpPr txBox="1">
            <a:spLocks noGrp="1"/>
          </p:cNvSpPr>
          <p:nvPr>
            <p:ph type="title" idx="3"/>
          </p:nvPr>
        </p:nvSpPr>
        <p:spPr>
          <a:xfrm>
            <a:off x="5348127" y="1777186"/>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Utilizer </a:t>
            </a:r>
            <a:endParaRPr dirty="0"/>
          </a:p>
        </p:txBody>
      </p:sp>
      <p:sp>
        <p:nvSpPr>
          <p:cNvPr id="439" name="Google Shape;439;p46"/>
          <p:cNvSpPr txBox="1">
            <a:spLocks noGrp="1"/>
          </p:cNvSpPr>
          <p:nvPr>
            <p:ph type="subTitle" idx="4"/>
          </p:nvPr>
        </p:nvSpPr>
        <p:spPr>
          <a:xfrm>
            <a:off x="4572000" y="2097287"/>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CA" dirty="0"/>
              <a:t>Female, Gen Y &amp; Z, Some College/College Grad, All Incomes</a:t>
            </a:r>
            <a:endParaRPr dirty="0"/>
          </a:p>
          <a:p>
            <a:pPr marL="0" lvl="0" indent="0" algn="ctr" rtl="0">
              <a:spcBef>
                <a:spcPts val="0"/>
              </a:spcBef>
              <a:spcAft>
                <a:spcPts val="0"/>
              </a:spcAft>
              <a:buNone/>
            </a:pPr>
            <a:endParaRPr dirty="0"/>
          </a:p>
        </p:txBody>
      </p:sp>
      <p:sp>
        <p:nvSpPr>
          <p:cNvPr id="442" name="Google Shape;442;p46"/>
          <p:cNvSpPr txBox="1">
            <a:spLocks noGrp="1"/>
          </p:cNvSpPr>
          <p:nvPr>
            <p:ph type="title" idx="7"/>
          </p:nvPr>
        </p:nvSpPr>
        <p:spPr>
          <a:xfrm>
            <a:off x="1559974" y="3594017"/>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Professor</a:t>
            </a:r>
            <a:endParaRPr dirty="0"/>
          </a:p>
        </p:txBody>
      </p:sp>
      <p:sp>
        <p:nvSpPr>
          <p:cNvPr id="443" name="Google Shape;443;p46"/>
          <p:cNvSpPr txBox="1">
            <a:spLocks noGrp="1"/>
          </p:cNvSpPr>
          <p:nvPr>
            <p:ph type="subTitle" idx="8"/>
          </p:nvPr>
        </p:nvSpPr>
        <p:spPr>
          <a:xfrm>
            <a:off x="995516" y="3914118"/>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Gen X, Y &amp; Z, Males, Post-Grad,  Upper/Middle+ Incomes</a:t>
            </a:r>
            <a:endParaRPr dirty="0"/>
          </a:p>
        </p:txBody>
      </p:sp>
      <p:sp>
        <p:nvSpPr>
          <p:cNvPr id="444" name="Google Shape;444;p46"/>
          <p:cNvSpPr txBox="1">
            <a:spLocks noGrp="1"/>
          </p:cNvSpPr>
          <p:nvPr>
            <p:ph type="title" idx="9"/>
          </p:nvPr>
        </p:nvSpPr>
        <p:spPr>
          <a:xfrm>
            <a:off x="5348127" y="3594086"/>
            <a:ext cx="2235900" cy="46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The Impulse Buyer</a:t>
            </a:r>
            <a:endParaRPr dirty="0"/>
          </a:p>
        </p:txBody>
      </p:sp>
      <p:sp>
        <p:nvSpPr>
          <p:cNvPr id="445" name="Google Shape;445;p46"/>
          <p:cNvSpPr txBox="1">
            <a:spLocks noGrp="1"/>
          </p:cNvSpPr>
          <p:nvPr>
            <p:ph type="subTitle" idx="13"/>
          </p:nvPr>
        </p:nvSpPr>
        <p:spPr>
          <a:xfrm>
            <a:off x="4572000" y="3914187"/>
            <a:ext cx="3576484" cy="73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CA" dirty="0"/>
              <a:t>Gen Y &amp; Z, Males &amp; Females, Some College/College Grad, Medium to Upper/Middle Incomes</a:t>
            </a:r>
          </a:p>
          <a:p>
            <a:pPr marL="0" lvl="0" indent="0" algn="ctr" rtl="0">
              <a:spcBef>
                <a:spcPts val="0"/>
              </a:spcBef>
              <a:spcAft>
                <a:spcPts val="0"/>
              </a:spcAft>
              <a:buNone/>
            </a:pPr>
            <a:endParaRPr dirty="0"/>
          </a:p>
        </p:txBody>
      </p:sp>
      <p:grpSp>
        <p:nvGrpSpPr>
          <p:cNvPr id="33" name="Google Shape;2759;p64">
            <a:extLst>
              <a:ext uri="{FF2B5EF4-FFF2-40B4-BE49-F238E27FC236}">
                <a16:creationId xmlns:a16="http://schemas.microsoft.com/office/drawing/2014/main" id="{94E4BB49-245E-4933-8B2A-2A5F3334BCE8}"/>
              </a:ext>
            </a:extLst>
          </p:cNvPr>
          <p:cNvGrpSpPr/>
          <p:nvPr/>
        </p:nvGrpSpPr>
        <p:grpSpPr>
          <a:xfrm>
            <a:off x="2553557" y="1152269"/>
            <a:ext cx="436250" cy="562700"/>
            <a:chOff x="3789850" y="2591475"/>
            <a:chExt cx="436250" cy="562700"/>
          </a:xfrm>
        </p:grpSpPr>
        <p:sp>
          <p:nvSpPr>
            <p:cNvPr id="34" name="Google Shape;2760;p64">
              <a:extLst>
                <a:ext uri="{FF2B5EF4-FFF2-40B4-BE49-F238E27FC236}">
                  <a16:creationId xmlns:a16="http://schemas.microsoft.com/office/drawing/2014/main" id="{D6844C6F-22BB-4CC8-9208-2EB9CA28D010}"/>
                </a:ext>
              </a:extLst>
            </p:cNvPr>
            <p:cNvSpPr/>
            <p:nvPr/>
          </p:nvSpPr>
          <p:spPr>
            <a:xfrm>
              <a:off x="3917100" y="2777600"/>
              <a:ext cx="66350" cy="16475"/>
            </a:xfrm>
            <a:custGeom>
              <a:avLst/>
              <a:gdLst/>
              <a:ahLst/>
              <a:cxnLst/>
              <a:rect l="l" t="t" r="r" b="b"/>
              <a:pathLst>
                <a:path w="2654" h="659" extrusionOk="0">
                  <a:moveTo>
                    <a:pt x="425" y="0"/>
                  </a:moveTo>
                  <a:cubicBezTo>
                    <a:pt x="1" y="0"/>
                    <a:pt x="1" y="658"/>
                    <a:pt x="425" y="658"/>
                  </a:cubicBezTo>
                  <a:lnTo>
                    <a:pt x="2227" y="658"/>
                  </a:lnTo>
                  <a:cubicBezTo>
                    <a:pt x="2654" y="658"/>
                    <a:pt x="2654" y="0"/>
                    <a:pt x="2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761;p64">
              <a:extLst>
                <a:ext uri="{FF2B5EF4-FFF2-40B4-BE49-F238E27FC236}">
                  <a16:creationId xmlns:a16="http://schemas.microsoft.com/office/drawing/2014/main" id="{72549043-2C89-480B-B8A9-C5E011358223}"/>
                </a:ext>
              </a:extLst>
            </p:cNvPr>
            <p:cNvSpPr/>
            <p:nvPr/>
          </p:nvSpPr>
          <p:spPr>
            <a:xfrm>
              <a:off x="3789850" y="2591475"/>
              <a:ext cx="436250" cy="562700"/>
            </a:xfrm>
            <a:custGeom>
              <a:avLst/>
              <a:gdLst/>
              <a:ahLst/>
              <a:cxnLst/>
              <a:rect l="l" t="t" r="r" b="b"/>
              <a:pathLst>
                <a:path w="17450" h="22508" extrusionOk="0">
                  <a:moveTo>
                    <a:pt x="10714" y="660"/>
                  </a:moveTo>
                  <a:lnTo>
                    <a:pt x="11925" y="4001"/>
                  </a:lnTo>
                  <a:lnTo>
                    <a:pt x="5524" y="4001"/>
                  </a:lnTo>
                  <a:lnTo>
                    <a:pt x="6736" y="660"/>
                  </a:lnTo>
                  <a:close/>
                  <a:moveTo>
                    <a:pt x="16078" y="8957"/>
                  </a:moveTo>
                  <a:cubicBezTo>
                    <a:pt x="16588" y="8957"/>
                    <a:pt x="16593" y="9844"/>
                    <a:pt x="16078" y="9844"/>
                  </a:cubicBezTo>
                  <a:lnTo>
                    <a:pt x="15571" y="9844"/>
                  </a:lnTo>
                  <a:lnTo>
                    <a:pt x="15571" y="8957"/>
                  </a:lnTo>
                  <a:close/>
                  <a:moveTo>
                    <a:pt x="1878" y="10810"/>
                  </a:moveTo>
                  <a:lnTo>
                    <a:pt x="1878" y="11699"/>
                  </a:lnTo>
                  <a:lnTo>
                    <a:pt x="1371" y="11699"/>
                  </a:lnTo>
                  <a:cubicBezTo>
                    <a:pt x="860" y="11699"/>
                    <a:pt x="856" y="10810"/>
                    <a:pt x="1371" y="10810"/>
                  </a:cubicBezTo>
                  <a:close/>
                  <a:moveTo>
                    <a:pt x="16078" y="12663"/>
                  </a:moveTo>
                  <a:cubicBezTo>
                    <a:pt x="16588" y="12663"/>
                    <a:pt x="16593" y="13551"/>
                    <a:pt x="16078" y="13551"/>
                  </a:cubicBezTo>
                  <a:lnTo>
                    <a:pt x="15571" y="13551"/>
                  </a:lnTo>
                  <a:lnTo>
                    <a:pt x="15571" y="12663"/>
                  </a:lnTo>
                  <a:close/>
                  <a:moveTo>
                    <a:pt x="11925" y="18508"/>
                  </a:moveTo>
                  <a:lnTo>
                    <a:pt x="10714" y="21848"/>
                  </a:lnTo>
                  <a:lnTo>
                    <a:pt x="6736" y="21848"/>
                  </a:lnTo>
                  <a:lnTo>
                    <a:pt x="5524" y="18508"/>
                  </a:lnTo>
                  <a:close/>
                  <a:moveTo>
                    <a:pt x="6506" y="1"/>
                  </a:moveTo>
                  <a:cubicBezTo>
                    <a:pt x="6366" y="1"/>
                    <a:pt x="6242" y="86"/>
                    <a:pt x="6195" y="218"/>
                  </a:cubicBezTo>
                  <a:lnTo>
                    <a:pt x="4804" y="4053"/>
                  </a:lnTo>
                  <a:cubicBezTo>
                    <a:pt x="3177" y="4279"/>
                    <a:pt x="1919" y="5678"/>
                    <a:pt x="1919" y="7367"/>
                  </a:cubicBezTo>
                  <a:lnTo>
                    <a:pt x="1919" y="7693"/>
                  </a:lnTo>
                  <a:cubicBezTo>
                    <a:pt x="1919" y="7905"/>
                    <a:pt x="2084" y="8012"/>
                    <a:pt x="2248" y="8012"/>
                  </a:cubicBezTo>
                  <a:cubicBezTo>
                    <a:pt x="2413" y="8012"/>
                    <a:pt x="2578" y="7905"/>
                    <a:pt x="2578" y="7693"/>
                  </a:cubicBezTo>
                  <a:lnTo>
                    <a:pt x="2578" y="7367"/>
                  </a:lnTo>
                  <a:cubicBezTo>
                    <a:pt x="2578" y="5885"/>
                    <a:pt x="3784" y="4679"/>
                    <a:pt x="5266" y="4679"/>
                  </a:cubicBezTo>
                  <a:lnTo>
                    <a:pt x="12225" y="4679"/>
                  </a:lnTo>
                  <a:cubicBezTo>
                    <a:pt x="13706" y="4679"/>
                    <a:pt x="14911" y="5885"/>
                    <a:pt x="14911" y="7367"/>
                  </a:cubicBezTo>
                  <a:lnTo>
                    <a:pt x="14911" y="15142"/>
                  </a:lnTo>
                  <a:cubicBezTo>
                    <a:pt x="14911" y="16623"/>
                    <a:pt x="13706" y="17828"/>
                    <a:pt x="12225" y="17828"/>
                  </a:cubicBezTo>
                  <a:lnTo>
                    <a:pt x="5266" y="17828"/>
                  </a:lnTo>
                  <a:cubicBezTo>
                    <a:pt x="3784" y="17828"/>
                    <a:pt x="2578" y="16623"/>
                    <a:pt x="2578" y="15142"/>
                  </a:cubicBezTo>
                  <a:lnTo>
                    <a:pt x="2578" y="9231"/>
                  </a:lnTo>
                  <a:cubicBezTo>
                    <a:pt x="2578" y="9019"/>
                    <a:pt x="2413" y="8913"/>
                    <a:pt x="2248" y="8913"/>
                  </a:cubicBezTo>
                  <a:cubicBezTo>
                    <a:pt x="2084" y="8913"/>
                    <a:pt x="1919" y="9019"/>
                    <a:pt x="1919" y="9231"/>
                  </a:cubicBezTo>
                  <a:lnTo>
                    <a:pt x="1919" y="10150"/>
                  </a:lnTo>
                  <a:lnTo>
                    <a:pt x="1371" y="10150"/>
                  </a:lnTo>
                  <a:cubicBezTo>
                    <a:pt x="4" y="10150"/>
                    <a:pt x="1" y="12357"/>
                    <a:pt x="1371" y="12357"/>
                  </a:cubicBezTo>
                  <a:lnTo>
                    <a:pt x="1919" y="12357"/>
                  </a:lnTo>
                  <a:lnTo>
                    <a:pt x="1919" y="15140"/>
                  </a:lnTo>
                  <a:cubicBezTo>
                    <a:pt x="1919" y="16829"/>
                    <a:pt x="3177" y="18230"/>
                    <a:pt x="4805" y="18456"/>
                  </a:cubicBezTo>
                  <a:lnTo>
                    <a:pt x="6195" y="22290"/>
                  </a:lnTo>
                  <a:cubicBezTo>
                    <a:pt x="6242" y="22421"/>
                    <a:pt x="6366" y="22508"/>
                    <a:pt x="6506" y="22508"/>
                  </a:cubicBezTo>
                  <a:lnTo>
                    <a:pt x="10945" y="22508"/>
                  </a:lnTo>
                  <a:cubicBezTo>
                    <a:pt x="11084" y="22508"/>
                    <a:pt x="11207" y="22421"/>
                    <a:pt x="11255" y="22290"/>
                  </a:cubicBezTo>
                  <a:lnTo>
                    <a:pt x="12644" y="18460"/>
                  </a:lnTo>
                  <a:cubicBezTo>
                    <a:pt x="14292" y="18254"/>
                    <a:pt x="15572" y="16845"/>
                    <a:pt x="15572" y="15140"/>
                  </a:cubicBezTo>
                  <a:lnTo>
                    <a:pt x="15572" y="14211"/>
                  </a:lnTo>
                  <a:lnTo>
                    <a:pt x="16080" y="14211"/>
                  </a:lnTo>
                  <a:cubicBezTo>
                    <a:pt x="17445" y="14211"/>
                    <a:pt x="17450" y="12003"/>
                    <a:pt x="16080" y="12003"/>
                  </a:cubicBezTo>
                  <a:lnTo>
                    <a:pt x="15572" y="12003"/>
                  </a:lnTo>
                  <a:lnTo>
                    <a:pt x="15572" y="10504"/>
                  </a:lnTo>
                  <a:lnTo>
                    <a:pt x="16078" y="10504"/>
                  </a:lnTo>
                  <a:cubicBezTo>
                    <a:pt x="17445" y="10504"/>
                    <a:pt x="17450" y="8298"/>
                    <a:pt x="16078" y="8298"/>
                  </a:cubicBezTo>
                  <a:lnTo>
                    <a:pt x="15571" y="8298"/>
                  </a:lnTo>
                  <a:lnTo>
                    <a:pt x="15571" y="7367"/>
                  </a:lnTo>
                  <a:cubicBezTo>
                    <a:pt x="15571" y="5663"/>
                    <a:pt x="14292" y="4254"/>
                    <a:pt x="12644" y="4047"/>
                  </a:cubicBezTo>
                  <a:lnTo>
                    <a:pt x="11255" y="218"/>
                  </a:lnTo>
                  <a:cubicBezTo>
                    <a:pt x="11207" y="86"/>
                    <a:pt x="11084" y="1"/>
                    <a:pt x="109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762;p64">
              <a:extLst>
                <a:ext uri="{FF2B5EF4-FFF2-40B4-BE49-F238E27FC236}">
                  <a16:creationId xmlns:a16="http://schemas.microsoft.com/office/drawing/2014/main" id="{40BEE92F-F6F2-42B8-8689-66711FE55267}"/>
                </a:ext>
              </a:extLst>
            </p:cNvPr>
            <p:cNvSpPr/>
            <p:nvPr/>
          </p:nvSpPr>
          <p:spPr>
            <a:xfrm>
              <a:off x="3875000" y="2731200"/>
              <a:ext cx="266975" cy="283300"/>
            </a:xfrm>
            <a:custGeom>
              <a:avLst/>
              <a:gdLst/>
              <a:ahLst/>
              <a:cxnLst/>
              <a:rect l="l" t="t" r="r" b="b"/>
              <a:pathLst>
                <a:path w="10679" h="11332" extrusionOk="0">
                  <a:moveTo>
                    <a:pt x="8726" y="659"/>
                  </a:moveTo>
                  <a:cubicBezTo>
                    <a:pt x="9439" y="660"/>
                    <a:pt x="10018" y="1239"/>
                    <a:pt x="10019" y="1953"/>
                  </a:cubicBezTo>
                  <a:lnTo>
                    <a:pt x="10019" y="7268"/>
                  </a:lnTo>
                  <a:lnTo>
                    <a:pt x="7816" y="7268"/>
                  </a:lnTo>
                  <a:lnTo>
                    <a:pt x="7072" y="5330"/>
                  </a:lnTo>
                  <a:cubicBezTo>
                    <a:pt x="7020" y="5193"/>
                    <a:pt x="6892" y="5124"/>
                    <a:pt x="6764" y="5124"/>
                  </a:cubicBezTo>
                  <a:cubicBezTo>
                    <a:pt x="6638" y="5124"/>
                    <a:pt x="6512" y="5190"/>
                    <a:pt x="6459" y="5325"/>
                  </a:cubicBezTo>
                  <a:lnTo>
                    <a:pt x="5419" y="7909"/>
                  </a:lnTo>
                  <a:lnTo>
                    <a:pt x="4499" y="4676"/>
                  </a:lnTo>
                  <a:cubicBezTo>
                    <a:pt x="4455" y="4521"/>
                    <a:pt x="4317" y="4441"/>
                    <a:pt x="4179" y="4441"/>
                  </a:cubicBezTo>
                  <a:cubicBezTo>
                    <a:pt x="4051" y="4441"/>
                    <a:pt x="3924" y="4509"/>
                    <a:pt x="3872" y="4651"/>
                  </a:cubicBezTo>
                  <a:lnTo>
                    <a:pt x="2911" y="7268"/>
                  </a:lnTo>
                  <a:lnTo>
                    <a:pt x="658" y="7268"/>
                  </a:lnTo>
                  <a:lnTo>
                    <a:pt x="658" y="1953"/>
                  </a:lnTo>
                  <a:cubicBezTo>
                    <a:pt x="660" y="1239"/>
                    <a:pt x="1238" y="660"/>
                    <a:pt x="1953" y="659"/>
                  </a:cubicBezTo>
                  <a:close/>
                  <a:moveTo>
                    <a:pt x="1953" y="0"/>
                  </a:moveTo>
                  <a:cubicBezTo>
                    <a:pt x="874" y="2"/>
                    <a:pt x="0" y="875"/>
                    <a:pt x="0" y="1953"/>
                  </a:cubicBezTo>
                  <a:lnTo>
                    <a:pt x="0" y="9379"/>
                  </a:lnTo>
                  <a:cubicBezTo>
                    <a:pt x="0" y="10456"/>
                    <a:pt x="874" y="11330"/>
                    <a:pt x="1953" y="11331"/>
                  </a:cubicBezTo>
                  <a:lnTo>
                    <a:pt x="6515" y="11331"/>
                  </a:lnTo>
                  <a:cubicBezTo>
                    <a:pt x="6940" y="11331"/>
                    <a:pt x="6940" y="10672"/>
                    <a:pt x="6515" y="10672"/>
                  </a:cubicBezTo>
                  <a:lnTo>
                    <a:pt x="1953" y="10672"/>
                  </a:lnTo>
                  <a:cubicBezTo>
                    <a:pt x="1238" y="10670"/>
                    <a:pt x="660" y="10092"/>
                    <a:pt x="658" y="9379"/>
                  </a:cubicBezTo>
                  <a:lnTo>
                    <a:pt x="658" y="7929"/>
                  </a:lnTo>
                  <a:lnTo>
                    <a:pt x="3142" y="7929"/>
                  </a:lnTo>
                  <a:cubicBezTo>
                    <a:pt x="3279" y="7929"/>
                    <a:pt x="3404" y="7842"/>
                    <a:pt x="3450" y="7713"/>
                  </a:cubicBezTo>
                  <a:lnTo>
                    <a:pt x="4142" y="5831"/>
                  </a:lnTo>
                  <a:lnTo>
                    <a:pt x="5048" y="9015"/>
                  </a:lnTo>
                  <a:cubicBezTo>
                    <a:pt x="5092" y="9171"/>
                    <a:pt x="5229" y="9252"/>
                    <a:pt x="5366" y="9252"/>
                  </a:cubicBezTo>
                  <a:cubicBezTo>
                    <a:pt x="5491" y="9252"/>
                    <a:pt x="5616" y="9185"/>
                    <a:pt x="5671" y="9048"/>
                  </a:cubicBezTo>
                  <a:lnTo>
                    <a:pt x="6756" y="6349"/>
                  </a:lnTo>
                  <a:lnTo>
                    <a:pt x="7281" y="7717"/>
                  </a:lnTo>
                  <a:cubicBezTo>
                    <a:pt x="7328" y="7844"/>
                    <a:pt x="7450" y="7928"/>
                    <a:pt x="7584" y="7928"/>
                  </a:cubicBezTo>
                  <a:cubicBezTo>
                    <a:pt x="7586" y="7928"/>
                    <a:pt x="7587" y="7928"/>
                    <a:pt x="7588" y="7928"/>
                  </a:cubicBezTo>
                  <a:lnTo>
                    <a:pt x="10021" y="7928"/>
                  </a:lnTo>
                  <a:lnTo>
                    <a:pt x="10021" y="9377"/>
                  </a:lnTo>
                  <a:cubicBezTo>
                    <a:pt x="10019" y="10092"/>
                    <a:pt x="9441" y="10670"/>
                    <a:pt x="8726" y="10672"/>
                  </a:cubicBezTo>
                  <a:lnTo>
                    <a:pt x="7976" y="10672"/>
                  </a:lnTo>
                  <a:cubicBezTo>
                    <a:pt x="7552" y="10672"/>
                    <a:pt x="7552" y="11331"/>
                    <a:pt x="7976" y="11331"/>
                  </a:cubicBezTo>
                  <a:lnTo>
                    <a:pt x="8726" y="11331"/>
                  </a:lnTo>
                  <a:cubicBezTo>
                    <a:pt x="9803" y="11330"/>
                    <a:pt x="10677" y="10456"/>
                    <a:pt x="10679" y="9377"/>
                  </a:cubicBezTo>
                  <a:lnTo>
                    <a:pt x="10679" y="1953"/>
                  </a:lnTo>
                  <a:cubicBezTo>
                    <a:pt x="10677" y="875"/>
                    <a:pt x="9803" y="2"/>
                    <a:pt x="87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763;p64">
              <a:extLst>
                <a:ext uri="{FF2B5EF4-FFF2-40B4-BE49-F238E27FC236}">
                  <a16:creationId xmlns:a16="http://schemas.microsoft.com/office/drawing/2014/main" id="{E316DB6B-B2DA-4983-9583-0931D4031508}"/>
                </a:ext>
              </a:extLst>
            </p:cNvPr>
            <p:cNvSpPr/>
            <p:nvPr/>
          </p:nvSpPr>
          <p:spPr>
            <a:xfrm>
              <a:off x="4034200" y="2770975"/>
              <a:ext cx="67150" cy="56625"/>
            </a:xfrm>
            <a:custGeom>
              <a:avLst/>
              <a:gdLst/>
              <a:ahLst/>
              <a:cxnLst/>
              <a:rect l="l" t="t" r="r" b="b"/>
              <a:pathLst>
                <a:path w="2686" h="2265" extrusionOk="0">
                  <a:moveTo>
                    <a:pt x="836" y="658"/>
                  </a:moveTo>
                  <a:cubicBezTo>
                    <a:pt x="1001" y="658"/>
                    <a:pt x="1142" y="989"/>
                    <a:pt x="1337" y="989"/>
                  </a:cubicBezTo>
                  <a:cubicBezTo>
                    <a:pt x="1557" y="989"/>
                    <a:pt x="1665" y="665"/>
                    <a:pt x="1835" y="665"/>
                  </a:cubicBezTo>
                  <a:cubicBezTo>
                    <a:pt x="1843" y="665"/>
                    <a:pt x="1850" y="665"/>
                    <a:pt x="1858" y="667"/>
                  </a:cubicBezTo>
                  <a:cubicBezTo>
                    <a:pt x="2165" y="717"/>
                    <a:pt x="1898" y="1110"/>
                    <a:pt x="1803" y="1215"/>
                  </a:cubicBezTo>
                  <a:lnTo>
                    <a:pt x="1804" y="1216"/>
                  </a:lnTo>
                  <a:cubicBezTo>
                    <a:pt x="1671" y="1360"/>
                    <a:pt x="1514" y="1480"/>
                    <a:pt x="1343" y="1573"/>
                  </a:cubicBezTo>
                  <a:cubicBezTo>
                    <a:pt x="1171" y="1480"/>
                    <a:pt x="1016" y="1360"/>
                    <a:pt x="882" y="1216"/>
                  </a:cubicBezTo>
                  <a:cubicBezTo>
                    <a:pt x="799" y="1125"/>
                    <a:pt x="521" y="742"/>
                    <a:pt x="802" y="662"/>
                  </a:cubicBezTo>
                  <a:cubicBezTo>
                    <a:pt x="814" y="659"/>
                    <a:pt x="825" y="658"/>
                    <a:pt x="836" y="658"/>
                  </a:cubicBezTo>
                  <a:close/>
                  <a:moveTo>
                    <a:pt x="818" y="0"/>
                  </a:moveTo>
                  <a:cubicBezTo>
                    <a:pt x="752" y="0"/>
                    <a:pt x="685" y="9"/>
                    <a:pt x="620" y="26"/>
                  </a:cubicBezTo>
                  <a:cubicBezTo>
                    <a:pt x="285" y="117"/>
                    <a:pt x="60" y="419"/>
                    <a:pt x="31" y="817"/>
                  </a:cubicBezTo>
                  <a:cubicBezTo>
                    <a:pt x="1" y="1244"/>
                    <a:pt x="402" y="1884"/>
                    <a:pt x="1204" y="2237"/>
                  </a:cubicBezTo>
                  <a:cubicBezTo>
                    <a:pt x="1248" y="2256"/>
                    <a:pt x="1295" y="2265"/>
                    <a:pt x="1342" y="2265"/>
                  </a:cubicBezTo>
                  <a:cubicBezTo>
                    <a:pt x="1390" y="2265"/>
                    <a:pt x="1437" y="2256"/>
                    <a:pt x="1481" y="2237"/>
                  </a:cubicBezTo>
                  <a:cubicBezTo>
                    <a:pt x="2284" y="1884"/>
                    <a:pt x="2686" y="1244"/>
                    <a:pt x="2655" y="817"/>
                  </a:cubicBezTo>
                  <a:cubicBezTo>
                    <a:pt x="2626" y="419"/>
                    <a:pt x="2401" y="116"/>
                    <a:pt x="2065" y="26"/>
                  </a:cubicBezTo>
                  <a:cubicBezTo>
                    <a:pt x="2000" y="9"/>
                    <a:pt x="1934" y="0"/>
                    <a:pt x="1868" y="0"/>
                  </a:cubicBezTo>
                  <a:cubicBezTo>
                    <a:pt x="1685" y="0"/>
                    <a:pt x="1503" y="65"/>
                    <a:pt x="1343" y="187"/>
                  </a:cubicBezTo>
                  <a:cubicBezTo>
                    <a:pt x="1183" y="65"/>
                    <a:pt x="1001" y="0"/>
                    <a:pt x="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64;p64">
              <a:extLst>
                <a:ext uri="{FF2B5EF4-FFF2-40B4-BE49-F238E27FC236}">
                  <a16:creationId xmlns:a16="http://schemas.microsoft.com/office/drawing/2014/main" id="{46302426-5622-4BE9-A787-A6F7F273492B}"/>
                </a:ext>
              </a:extLst>
            </p:cNvPr>
            <p:cNvSpPr/>
            <p:nvPr/>
          </p:nvSpPr>
          <p:spPr>
            <a:xfrm>
              <a:off x="3967125" y="2650800"/>
              <a:ext cx="81700" cy="16525"/>
            </a:xfrm>
            <a:custGeom>
              <a:avLst/>
              <a:gdLst/>
              <a:ahLst/>
              <a:cxnLst/>
              <a:rect l="l" t="t" r="r" b="b"/>
              <a:pathLst>
                <a:path w="3268" h="661" extrusionOk="0">
                  <a:moveTo>
                    <a:pt x="425" y="1"/>
                  </a:moveTo>
                  <a:cubicBezTo>
                    <a:pt x="0" y="1"/>
                    <a:pt x="0" y="661"/>
                    <a:pt x="425" y="661"/>
                  </a:cubicBezTo>
                  <a:lnTo>
                    <a:pt x="2843" y="661"/>
                  </a:lnTo>
                  <a:cubicBezTo>
                    <a:pt x="3268" y="661"/>
                    <a:pt x="3268" y="1"/>
                    <a:pt x="28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765;p64">
              <a:extLst>
                <a:ext uri="{FF2B5EF4-FFF2-40B4-BE49-F238E27FC236}">
                  <a16:creationId xmlns:a16="http://schemas.microsoft.com/office/drawing/2014/main" id="{8E99A187-BA0E-4091-87EA-388F9678926E}"/>
                </a:ext>
              </a:extLst>
            </p:cNvPr>
            <p:cNvSpPr/>
            <p:nvPr/>
          </p:nvSpPr>
          <p:spPr>
            <a:xfrm>
              <a:off x="3967075" y="3078325"/>
              <a:ext cx="81750" cy="16500"/>
            </a:xfrm>
            <a:custGeom>
              <a:avLst/>
              <a:gdLst/>
              <a:ahLst/>
              <a:cxnLst/>
              <a:rect l="l" t="t" r="r" b="b"/>
              <a:pathLst>
                <a:path w="3270" h="660" extrusionOk="0">
                  <a:moveTo>
                    <a:pt x="427" y="1"/>
                  </a:moveTo>
                  <a:cubicBezTo>
                    <a:pt x="1" y="1"/>
                    <a:pt x="1" y="659"/>
                    <a:pt x="427" y="659"/>
                  </a:cubicBezTo>
                  <a:lnTo>
                    <a:pt x="2845" y="659"/>
                  </a:lnTo>
                  <a:cubicBezTo>
                    <a:pt x="3270" y="659"/>
                    <a:pt x="3270" y="1"/>
                    <a:pt x="28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2770;p64">
            <a:extLst>
              <a:ext uri="{FF2B5EF4-FFF2-40B4-BE49-F238E27FC236}">
                <a16:creationId xmlns:a16="http://schemas.microsoft.com/office/drawing/2014/main" id="{67EE4712-FD80-41F8-BEFD-C31C0622EEC2}"/>
              </a:ext>
            </a:extLst>
          </p:cNvPr>
          <p:cNvGrpSpPr/>
          <p:nvPr/>
        </p:nvGrpSpPr>
        <p:grpSpPr>
          <a:xfrm>
            <a:off x="2568819" y="2908575"/>
            <a:ext cx="453900" cy="562675"/>
            <a:chOff x="5346525" y="2584225"/>
            <a:chExt cx="453900" cy="562675"/>
          </a:xfrm>
        </p:grpSpPr>
        <p:sp>
          <p:nvSpPr>
            <p:cNvPr id="45" name="Google Shape;2771;p64">
              <a:extLst>
                <a:ext uri="{FF2B5EF4-FFF2-40B4-BE49-F238E27FC236}">
                  <a16:creationId xmlns:a16="http://schemas.microsoft.com/office/drawing/2014/main" id="{9FE568A3-4382-43DD-9A6F-E2D16691C04D}"/>
                </a:ext>
              </a:extLst>
            </p:cNvPr>
            <p:cNvSpPr/>
            <p:nvPr/>
          </p:nvSpPr>
          <p:spPr>
            <a:xfrm>
              <a:off x="5508650" y="2880050"/>
              <a:ext cx="58700" cy="86175"/>
            </a:xfrm>
            <a:custGeom>
              <a:avLst/>
              <a:gdLst/>
              <a:ahLst/>
              <a:cxnLst/>
              <a:rect l="l" t="t" r="r" b="b"/>
              <a:pathLst>
                <a:path w="2348" h="3447" extrusionOk="0">
                  <a:moveTo>
                    <a:pt x="329" y="0"/>
                  </a:moveTo>
                  <a:cubicBezTo>
                    <a:pt x="150" y="0"/>
                    <a:pt x="5" y="143"/>
                    <a:pt x="0" y="322"/>
                  </a:cubicBezTo>
                  <a:lnTo>
                    <a:pt x="0" y="3091"/>
                  </a:lnTo>
                  <a:cubicBezTo>
                    <a:pt x="5" y="3271"/>
                    <a:pt x="150" y="3413"/>
                    <a:pt x="329" y="3413"/>
                  </a:cubicBezTo>
                  <a:cubicBezTo>
                    <a:pt x="509" y="3413"/>
                    <a:pt x="655" y="3271"/>
                    <a:pt x="660" y="3091"/>
                  </a:cubicBezTo>
                  <a:lnTo>
                    <a:pt x="660" y="2311"/>
                  </a:lnTo>
                  <a:lnTo>
                    <a:pt x="1751" y="3352"/>
                  </a:lnTo>
                  <a:cubicBezTo>
                    <a:pt x="1816" y="3415"/>
                    <a:pt x="1899" y="3446"/>
                    <a:pt x="1982" y="3446"/>
                  </a:cubicBezTo>
                  <a:cubicBezTo>
                    <a:pt x="2069" y="3446"/>
                    <a:pt x="2156" y="3412"/>
                    <a:pt x="2221" y="3343"/>
                  </a:cubicBezTo>
                  <a:cubicBezTo>
                    <a:pt x="2347" y="3212"/>
                    <a:pt x="2342" y="3000"/>
                    <a:pt x="2207" y="2875"/>
                  </a:cubicBezTo>
                  <a:lnTo>
                    <a:pt x="1003" y="1729"/>
                  </a:lnTo>
                  <a:lnTo>
                    <a:pt x="2207" y="583"/>
                  </a:lnTo>
                  <a:cubicBezTo>
                    <a:pt x="2339" y="457"/>
                    <a:pt x="2343" y="248"/>
                    <a:pt x="2218" y="116"/>
                  </a:cubicBezTo>
                  <a:cubicBezTo>
                    <a:pt x="2153" y="48"/>
                    <a:pt x="2066" y="14"/>
                    <a:pt x="1979" y="14"/>
                  </a:cubicBezTo>
                  <a:cubicBezTo>
                    <a:pt x="1897" y="14"/>
                    <a:pt x="1815" y="44"/>
                    <a:pt x="1751" y="105"/>
                  </a:cubicBezTo>
                  <a:lnTo>
                    <a:pt x="660" y="1147"/>
                  </a:lnTo>
                  <a:lnTo>
                    <a:pt x="660" y="322"/>
                  </a:lnTo>
                  <a:cubicBezTo>
                    <a:pt x="655" y="143"/>
                    <a:pt x="509" y="0"/>
                    <a:pt x="3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772;p64">
              <a:extLst>
                <a:ext uri="{FF2B5EF4-FFF2-40B4-BE49-F238E27FC236}">
                  <a16:creationId xmlns:a16="http://schemas.microsoft.com/office/drawing/2014/main" id="{0E59BDAC-47AF-482D-96AB-A6A1025191B1}"/>
                </a:ext>
              </a:extLst>
            </p:cNvPr>
            <p:cNvSpPr/>
            <p:nvPr/>
          </p:nvSpPr>
          <p:spPr>
            <a:xfrm>
              <a:off x="5577875" y="2880400"/>
              <a:ext cx="59375" cy="85750"/>
            </a:xfrm>
            <a:custGeom>
              <a:avLst/>
              <a:gdLst/>
              <a:ahLst/>
              <a:cxnLst/>
              <a:rect l="l" t="t" r="r" b="b"/>
              <a:pathLst>
                <a:path w="2375" h="3430" extrusionOk="0">
                  <a:moveTo>
                    <a:pt x="1188" y="0"/>
                  </a:moveTo>
                  <a:cubicBezTo>
                    <a:pt x="1105" y="0"/>
                    <a:pt x="1022" y="9"/>
                    <a:pt x="938" y="27"/>
                  </a:cubicBezTo>
                  <a:cubicBezTo>
                    <a:pt x="392" y="144"/>
                    <a:pt x="0" y="627"/>
                    <a:pt x="0" y="1187"/>
                  </a:cubicBezTo>
                  <a:lnTo>
                    <a:pt x="0" y="2242"/>
                  </a:lnTo>
                  <a:cubicBezTo>
                    <a:pt x="0" y="2897"/>
                    <a:pt x="532" y="3430"/>
                    <a:pt x="1188" y="3430"/>
                  </a:cubicBezTo>
                  <a:cubicBezTo>
                    <a:pt x="1843" y="3430"/>
                    <a:pt x="2375" y="2897"/>
                    <a:pt x="2375" y="2242"/>
                  </a:cubicBezTo>
                  <a:lnTo>
                    <a:pt x="2375" y="1781"/>
                  </a:lnTo>
                  <a:cubicBezTo>
                    <a:pt x="2375" y="1599"/>
                    <a:pt x="2227" y="1451"/>
                    <a:pt x="2044" y="1451"/>
                  </a:cubicBezTo>
                  <a:lnTo>
                    <a:pt x="1473" y="1451"/>
                  </a:lnTo>
                  <a:cubicBezTo>
                    <a:pt x="1293" y="1455"/>
                    <a:pt x="1151" y="1601"/>
                    <a:pt x="1151" y="1781"/>
                  </a:cubicBezTo>
                  <a:cubicBezTo>
                    <a:pt x="1151" y="1960"/>
                    <a:pt x="1293" y="2106"/>
                    <a:pt x="1473" y="2110"/>
                  </a:cubicBezTo>
                  <a:lnTo>
                    <a:pt x="1715" y="2110"/>
                  </a:lnTo>
                  <a:lnTo>
                    <a:pt x="1715" y="2242"/>
                  </a:lnTo>
                  <a:cubicBezTo>
                    <a:pt x="1715" y="2534"/>
                    <a:pt x="1479" y="2770"/>
                    <a:pt x="1188" y="2770"/>
                  </a:cubicBezTo>
                  <a:cubicBezTo>
                    <a:pt x="896" y="2770"/>
                    <a:pt x="660" y="2534"/>
                    <a:pt x="660" y="2242"/>
                  </a:cubicBezTo>
                  <a:lnTo>
                    <a:pt x="660" y="1187"/>
                  </a:lnTo>
                  <a:cubicBezTo>
                    <a:pt x="660" y="895"/>
                    <a:pt x="896" y="661"/>
                    <a:pt x="1188" y="659"/>
                  </a:cubicBezTo>
                  <a:cubicBezTo>
                    <a:pt x="1395" y="661"/>
                    <a:pt x="1583" y="782"/>
                    <a:pt x="1669" y="971"/>
                  </a:cubicBezTo>
                  <a:cubicBezTo>
                    <a:pt x="1723" y="1093"/>
                    <a:pt x="1843" y="1166"/>
                    <a:pt x="1968" y="1166"/>
                  </a:cubicBezTo>
                  <a:cubicBezTo>
                    <a:pt x="2014" y="1166"/>
                    <a:pt x="2060" y="1156"/>
                    <a:pt x="2104" y="1136"/>
                  </a:cubicBezTo>
                  <a:cubicBezTo>
                    <a:pt x="2270" y="1061"/>
                    <a:pt x="2344" y="866"/>
                    <a:pt x="2269" y="700"/>
                  </a:cubicBezTo>
                  <a:cubicBezTo>
                    <a:pt x="2075" y="267"/>
                    <a:pt x="1647" y="0"/>
                    <a:pt x="11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773;p64">
              <a:extLst>
                <a:ext uri="{FF2B5EF4-FFF2-40B4-BE49-F238E27FC236}">
                  <a16:creationId xmlns:a16="http://schemas.microsoft.com/office/drawing/2014/main" id="{71E3EB91-B381-4EE8-A5A3-35C01F0EDFE4}"/>
                </a:ext>
              </a:extLst>
            </p:cNvPr>
            <p:cNvSpPr/>
            <p:nvPr/>
          </p:nvSpPr>
          <p:spPr>
            <a:xfrm>
              <a:off x="5346525" y="2584225"/>
              <a:ext cx="453900" cy="562675"/>
            </a:xfrm>
            <a:custGeom>
              <a:avLst/>
              <a:gdLst/>
              <a:ahLst/>
              <a:cxnLst/>
              <a:rect l="l" t="t" r="r" b="b"/>
              <a:pathLst>
                <a:path w="18156" h="22507" extrusionOk="0">
                  <a:moveTo>
                    <a:pt x="13073" y="2703"/>
                  </a:moveTo>
                  <a:cubicBezTo>
                    <a:pt x="14318" y="2705"/>
                    <a:pt x="15327" y="3714"/>
                    <a:pt x="15329" y="4959"/>
                  </a:cubicBezTo>
                  <a:lnTo>
                    <a:pt x="15329" y="7877"/>
                  </a:lnTo>
                  <a:cubicBezTo>
                    <a:pt x="15331" y="8773"/>
                    <a:pt x="14801" y="9585"/>
                    <a:pt x="13979" y="9943"/>
                  </a:cubicBezTo>
                  <a:cubicBezTo>
                    <a:pt x="12552" y="8889"/>
                    <a:pt x="10859" y="8331"/>
                    <a:pt x="9079" y="8331"/>
                  </a:cubicBezTo>
                  <a:cubicBezTo>
                    <a:pt x="9077" y="8331"/>
                    <a:pt x="9074" y="8331"/>
                    <a:pt x="9072" y="8331"/>
                  </a:cubicBezTo>
                  <a:cubicBezTo>
                    <a:pt x="7312" y="8331"/>
                    <a:pt x="5598" y="8896"/>
                    <a:pt x="4182" y="9944"/>
                  </a:cubicBezTo>
                  <a:cubicBezTo>
                    <a:pt x="3360" y="9585"/>
                    <a:pt x="2829" y="8773"/>
                    <a:pt x="2829" y="7876"/>
                  </a:cubicBezTo>
                  <a:lnTo>
                    <a:pt x="2829" y="4959"/>
                  </a:lnTo>
                  <a:cubicBezTo>
                    <a:pt x="2830" y="3714"/>
                    <a:pt x="3839" y="2705"/>
                    <a:pt x="5085" y="2703"/>
                  </a:cubicBezTo>
                  <a:close/>
                  <a:moveTo>
                    <a:pt x="16671" y="16399"/>
                  </a:moveTo>
                  <a:lnTo>
                    <a:pt x="16671" y="16399"/>
                  </a:lnTo>
                  <a:cubicBezTo>
                    <a:pt x="16678" y="16684"/>
                    <a:pt x="16668" y="16970"/>
                    <a:pt x="16642" y="17254"/>
                  </a:cubicBezTo>
                  <a:cubicBezTo>
                    <a:pt x="15427" y="17761"/>
                    <a:pt x="14167" y="18151"/>
                    <a:pt x="12878" y="18420"/>
                  </a:cubicBezTo>
                  <a:cubicBezTo>
                    <a:pt x="12491" y="18500"/>
                    <a:pt x="12598" y="19073"/>
                    <a:pt x="12944" y="19073"/>
                  </a:cubicBezTo>
                  <a:cubicBezTo>
                    <a:pt x="12966" y="19073"/>
                    <a:pt x="12988" y="19071"/>
                    <a:pt x="13012" y="19066"/>
                  </a:cubicBezTo>
                  <a:cubicBezTo>
                    <a:pt x="14209" y="18817"/>
                    <a:pt x="15382" y="18466"/>
                    <a:pt x="16520" y="18016"/>
                  </a:cubicBezTo>
                  <a:lnTo>
                    <a:pt x="16520" y="18016"/>
                  </a:lnTo>
                  <a:cubicBezTo>
                    <a:pt x="16240" y="19211"/>
                    <a:pt x="15578" y="20108"/>
                    <a:pt x="14512" y="20741"/>
                  </a:cubicBezTo>
                  <a:lnTo>
                    <a:pt x="14515" y="20741"/>
                  </a:lnTo>
                  <a:cubicBezTo>
                    <a:pt x="13258" y="21486"/>
                    <a:pt x="11480" y="21848"/>
                    <a:pt x="9079" y="21848"/>
                  </a:cubicBezTo>
                  <a:cubicBezTo>
                    <a:pt x="6678" y="21848"/>
                    <a:pt x="4899" y="21486"/>
                    <a:pt x="3642" y="20741"/>
                  </a:cubicBezTo>
                  <a:cubicBezTo>
                    <a:pt x="2581" y="20110"/>
                    <a:pt x="1919" y="19217"/>
                    <a:pt x="1637" y="18027"/>
                  </a:cubicBezTo>
                  <a:lnTo>
                    <a:pt x="1637" y="18027"/>
                  </a:lnTo>
                  <a:cubicBezTo>
                    <a:pt x="3886" y="19027"/>
                    <a:pt x="6408" y="19484"/>
                    <a:pt x="8895" y="19484"/>
                  </a:cubicBezTo>
                  <a:cubicBezTo>
                    <a:pt x="9770" y="19484"/>
                    <a:pt x="10641" y="19428"/>
                    <a:pt x="11494" y="19318"/>
                  </a:cubicBezTo>
                  <a:cubicBezTo>
                    <a:pt x="11899" y="19267"/>
                    <a:pt x="11839" y="18661"/>
                    <a:pt x="11458" y="18661"/>
                  </a:cubicBezTo>
                  <a:cubicBezTo>
                    <a:pt x="11443" y="18661"/>
                    <a:pt x="11427" y="18662"/>
                    <a:pt x="11410" y="18665"/>
                  </a:cubicBezTo>
                  <a:cubicBezTo>
                    <a:pt x="10562" y="18773"/>
                    <a:pt x="9671" y="18833"/>
                    <a:pt x="8766" y="18833"/>
                  </a:cubicBezTo>
                  <a:cubicBezTo>
                    <a:pt x="6263" y="18833"/>
                    <a:pt x="3650" y="18377"/>
                    <a:pt x="1523" y="17242"/>
                  </a:cubicBezTo>
                  <a:cubicBezTo>
                    <a:pt x="1443" y="17199"/>
                    <a:pt x="1482" y="16532"/>
                    <a:pt x="1485" y="16410"/>
                  </a:cubicBezTo>
                  <a:lnTo>
                    <a:pt x="1485" y="16410"/>
                  </a:lnTo>
                  <a:cubicBezTo>
                    <a:pt x="3781" y="17434"/>
                    <a:pt x="6295" y="17905"/>
                    <a:pt x="8818" y="17905"/>
                  </a:cubicBezTo>
                  <a:cubicBezTo>
                    <a:pt x="11509" y="17905"/>
                    <a:pt x="14211" y="17370"/>
                    <a:pt x="16671" y="16399"/>
                  </a:cubicBezTo>
                  <a:close/>
                  <a:moveTo>
                    <a:pt x="4759" y="1"/>
                  </a:moveTo>
                  <a:cubicBezTo>
                    <a:pt x="2136" y="1"/>
                    <a:pt x="1" y="2135"/>
                    <a:pt x="1" y="4759"/>
                  </a:cubicBezTo>
                  <a:lnTo>
                    <a:pt x="1" y="5275"/>
                  </a:lnTo>
                  <a:cubicBezTo>
                    <a:pt x="1" y="5488"/>
                    <a:pt x="166" y="5595"/>
                    <a:pt x="330" y="5595"/>
                  </a:cubicBezTo>
                  <a:cubicBezTo>
                    <a:pt x="495" y="5595"/>
                    <a:pt x="660" y="5488"/>
                    <a:pt x="660" y="5275"/>
                  </a:cubicBezTo>
                  <a:lnTo>
                    <a:pt x="660" y="4759"/>
                  </a:lnTo>
                  <a:cubicBezTo>
                    <a:pt x="660" y="2499"/>
                    <a:pt x="2498" y="659"/>
                    <a:pt x="4759" y="659"/>
                  </a:cubicBezTo>
                  <a:lnTo>
                    <a:pt x="13397" y="659"/>
                  </a:lnTo>
                  <a:cubicBezTo>
                    <a:pt x="15658" y="659"/>
                    <a:pt x="17497" y="2499"/>
                    <a:pt x="17497" y="4759"/>
                  </a:cubicBezTo>
                  <a:lnTo>
                    <a:pt x="17497" y="8077"/>
                  </a:lnTo>
                  <a:cubicBezTo>
                    <a:pt x="17493" y="9475"/>
                    <a:pt x="16781" y="10775"/>
                    <a:pt x="15605" y="11532"/>
                  </a:cubicBezTo>
                  <a:cubicBezTo>
                    <a:pt x="15472" y="11359"/>
                    <a:pt x="15331" y="11193"/>
                    <a:pt x="15185" y="11032"/>
                  </a:cubicBezTo>
                  <a:cubicBezTo>
                    <a:pt x="15115" y="10955"/>
                    <a:pt x="15034" y="10923"/>
                    <a:pt x="14955" y="10923"/>
                  </a:cubicBezTo>
                  <a:cubicBezTo>
                    <a:pt x="14707" y="10923"/>
                    <a:pt x="14480" y="11236"/>
                    <a:pt x="14698" y="11475"/>
                  </a:cubicBezTo>
                  <a:cubicBezTo>
                    <a:pt x="15768" y="12648"/>
                    <a:pt x="16440" y="14130"/>
                    <a:pt x="16623" y="15707"/>
                  </a:cubicBezTo>
                  <a:cubicBezTo>
                    <a:pt x="14715" y="16481"/>
                    <a:pt x="12749" y="16967"/>
                    <a:pt x="10776" y="17150"/>
                  </a:cubicBezTo>
                  <a:cubicBezTo>
                    <a:pt x="10175" y="17206"/>
                    <a:pt x="9572" y="17234"/>
                    <a:pt x="8969" y="17234"/>
                  </a:cubicBezTo>
                  <a:cubicBezTo>
                    <a:pt x="7929" y="17234"/>
                    <a:pt x="6889" y="17150"/>
                    <a:pt x="5860" y="16984"/>
                  </a:cubicBezTo>
                  <a:cubicBezTo>
                    <a:pt x="3834" y="16657"/>
                    <a:pt x="2239" y="16048"/>
                    <a:pt x="1534" y="15707"/>
                  </a:cubicBezTo>
                  <a:cubicBezTo>
                    <a:pt x="1962" y="12010"/>
                    <a:pt x="5099" y="9149"/>
                    <a:pt x="8795" y="9001"/>
                  </a:cubicBezTo>
                  <a:cubicBezTo>
                    <a:pt x="8892" y="8997"/>
                    <a:pt x="8989" y="8995"/>
                    <a:pt x="9087" y="8995"/>
                  </a:cubicBezTo>
                  <a:cubicBezTo>
                    <a:pt x="10757" y="8995"/>
                    <a:pt x="12383" y="9546"/>
                    <a:pt x="13712" y="10566"/>
                  </a:cubicBezTo>
                  <a:cubicBezTo>
                    <a:pt x="13792" y="10594"/>
                    <a:pt x="13875" y="10608"/>
                    <a:pt x="13958" y="10608"/>
                  </a:cubicBezTo>
                  <a:cubicBezTo>
                    <a:pt x="14029" y="10608"/>
                    <a:pt x="14101" y="10598"/>
                    <a:pt x="14170" y="10578"/>
                  </a:cubicBezTo>
                  <a:cubicBezTo>
                    <a:pt x="15271" y="10133"/>
                    <a:pt x="15991" y="9063"/>
                    <a:pt x="15988" y="7876"/>
                  </a:cubicBezTo>
                  <a:lnTo>
                    <a:pt x="15988" y="4959"/>
                  </a:lnTo>
                  <a:cubicBezTo>
                    <a:pt x="15988" y="3351"/>
                    <a:pt x="14680" y="2044"/>
                    <a:pt x="13073" y="2044"/>
                  </a:cubicBezTo>
                  <a:lnTo>
                    <a:pt x="5085" y="2044"/>
                  </a:lnTo>
                  <a:cubicBezTo>
                    <a:pt x="3477" y="2044"/>
                    <a:pt x="2169" y="3351"/>
                    <a:pt x="2169" y="4959"/>
                  </a:cubicBezTo>
                  <a:lnTo>
                    <a:pt x="2169" y="7876"/>
                  </a:lnTo>
                  <a:cubicBezTo>
                    <a:pt x="2169" y="8915"/>
                    <a:pt x="2722" y="9876"/>
                    <a:pt x="3621" y="10398"/>
                  </a:cubicBezTo>
                  <a:cubicBezTo>
                    <a:pt x="3231" y="10742"/>
                    <a:pt x="2874" y="11123"/>
                    <a:pt x="2555" y="11533"/>
                  </a:cubicBezTo>
                  <a:cubicBezTo>
                    <a:pt x="1375" y="10780"/>
                    <a:pt x="660" y="9476"/>
                    <a:pt x="660" y="8077"/>
                  </a:cubicBezTo>
                  <a:lnTo>
                    <a:pt x="660" y="6990"/>
                  </a:lnTo>
                  <a:cubicBezTo>
                    <a:pt x="660" y="6778"/>
                    <a:pt x="495" y="6671"/>
                    <a:pt x="330" y="6671"/>
                  </a:cubicBezTo>
                  <a:cubicBezTo>
                    <a:pt x="166" y="6671"/>
                    <a:pt x="1" y="6778"/>
                    <a:pt x="1" y="6990"/>
                  </a:cubicBezTo>
                  <a:lnTo>
                    <a:pt x="1" y="8077"/>
                  </a:lnTo>
                  <a:cubicBezTo>
                    <a:pt x="2" y="9689"/>
                    <a:pt x="818" y="11193"/>
                    <a:pt x="2171" y="12071"/>
                  </a:cubicBezTo>
                  <a:cubicBezTo>
                    <a:pt x="718" y="14286"/>
                    <a:pt x="154" y="17676"/>
                    <a:pt x="1801" y="19949"/>
                  </a:cubicBezTo>
                  <a:cubicBezTo>
                    <a:pt x="3413" y="22174"/>
                    <a:pt x="6549" y="22506"/>
                    <a:pt x="9079" y="22506"/>
                  </a:cubicBezTo>
                  <a:cubicBezTo>
                    <a:pt x="11735" y="22506"/>
                    <a:pt x="15110" y="22116"/>
                    <a:pt x="16597" y="19579"/>
                  </a:cubicBezTo>
                  <a:cubicBezTo>
                    <a:pt x="17926" y="17312"/>
                    <a:pt x="17365" y="14172"/>
                    <a:pt x="15988" y="12068"/>
                  </a:cubicBezTo>
                  <a:cubicBezTo>
                    <a:pt x="17331" y="11194"/>
                    <a:pt x="18155" y="9686"/>
                    <a:pt x="18155" y="8077"/>
                  </a:cubicBezTo>
                  <a:lnTo>
                    <a:pt x="18155" y="4759"/>
                  </a:lnTo>
                  <a:cubicBezTo>
                    <a:pt x="18155" y="2135"/>
                    <a:pt x="16021" y="1"/>
                    <a:pt x="133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2774;p64">
            <a:extLst>
              <a:ext uri="{FF2B5EF4-FFF2-40B4-BE49-F238E27FC236}">
                <a16:creationId xmlns:a16="http://schemas.microsoft.com/office/drawing/2014/main" id="{0F92EB11-D803-43E1-8FB8-0EEF494C3F63}"/>
              </a:ext>
            </a:extLst>
          </p:cNvPr>
          <p:cNvSpPr/>
          <p:nvPr/>
        </p:nvSpPr>
        <p:spPr>
          <a:xfrm>
            <a:off x="6162516" y="1106720"/>
            <a:ext cx="567475" cy="563850"/>
          </a:xfrm>
          <a:custGeom>
            <a:avLst/>
            <a:gdLst/>
            <a:ahLst/>
            <a:cxnLst/>
            <a:rect l="l" t="t" r="r" b="b"/>
            <a:pathLst>
              <a:path w="22699" h="22554" extrusionOk="0">
                <a:moveTo>
                  <a:pt x="6507" y="5793"/>
                </a:moveTo>
                <a:lnTo>
                  <a:pt x="6507" y="5830"/>
                </a:lnTo>
                <a:cubicBezTo>
                  <a:pt x="6506" y="6208"/>
                  <a:pt x="6204" y="6518"/>
                  <a:pt x="5826" y="6528"/>
                </a:cubicBezTo>
                <a:cubicBezTo>
                  <a:pt x="5800" y="6523"/>
                  <a:pt x="5775" y="6518"/>
                  <a:pt x="5749" y="6518"/>
                </a:cubicBezTo>
                <a:cubicBezTo>
                  <a:pt x="5737" y="6518"/>
                  <a:pt x="5724" y="6520"/>
                  <a:pt x="5711" y="6521"/>
                </a:cubicBezTo>
                <a:cubicBezTo>
                  <a:pt x="5560" y="6501"/>
                  <a:pt x="5421" y="6431"/>
                  <a:pt x="5314" y="6324"/>
                </a:cubicBezTo>
                <a:cubicBezTo>
                  <a:pt x="5182" y="6194"/>
                  <a:pt x="5110" y="6015"/>
                  <a:pt x="5110" y="5830"/>
                </a:cubicBezTo>
                <a:lnTo>
                  <a:pt x="5110" y="5793"/>
                </a:lnTo>
                <a:close/>
                <a:moveTo>
                  <a:pt x="17490" y="5796"/>
                </a:moveTo>
                <a:lnTo>
                  <a:pt x="17490" y="5830"/>
                </a:lnTo>
                <a:cubicBezTo>
                  <a:pt x="17489" y="6215"/>
                  <a:pt x="17177" y="6528"/>
                  <a:pt x="16790" y="6528"/>
                </a:cubicBezTo>
                <a:cubicBezTo>
                  <a:pt x="16404" y="6528"/>
                  <a:pt x="16093" y="6215"/>
                  <a:pt x="16093" y="5830"/>
                </a:cubicBezTo>
                <a:lnTo>
                  <a:pt x="16093" y="5796"/>
                </a:lnTo>
                <a:close/>
                <a:moveTo>
                  <a:pt x="20540" y="706"/>
                </a:moveTo>
                <a:cubicBezTo>
                  <a:pt x="20885" y="706"/>
                  <a:pt x="21167" y="988"/>
                  <a:pt x="21167" y="1333"/>
                </a:cubicBezTo>
                <a:lnTo>
                  <a:pt x="21167" y="9598"/>
                </a:lnTo>
                <a:cubicBezTo>
                  <a:pt x="21167" y="9944"/>
                  <a:pt x="20885" y="10224"/>
                  <a:pt x="20540" y="10224"/>
                </a:cubicBezTo>
                <a:cubicBezTo>
                  <a:pt x="20194" y="10224"/>
                  <a:pt x="19914" y="9944"/>
                  <a:pt x="19914" y="9598"/>
                </a:cubicBezTo>
                <a:lnTo>
                  <a:pt x="19914" y="1333"/>
                </a:lnTo>
                <a:cubicBezTo>
                  <a:pt x="19914" y="988"/>
                  <a:pt x="20194" y="706"/>
                  <a:pt x="20540" y="706"/>
                </a:cubicBezTo>
                <a:close/>
                <a:moveTo>
                  <a:pt x="8695" y="16527"/>
                </a:moveTo>
                <a:lnTo>
                  <a:pt x="14006" y="16529"/>
                </a:lnTo>
                <a:cubicBezTo>
                  <a:pt x="14450" y="16529"/>
                  <a:pt x="14810" y="16890"/>
                  <a:pt x="14810" y="17333"/>
                </a:cubicBezTo>
                <a:lnTo>
                  <a:pt x="14810" y="18400"/>
                </a:lnTo>
                <a:lnTo>
                  <a:pt x="14498" y="18400"/>
                </a:lnTo>
                <a:cubicBezTo>
                  <a:pt x="14076" y="18400"/>
                  <a:pt x="14073" y="19058"/>
                  <a:pt x="14498" y="19060"/>
                </a:cubicBezTo>
                <a:lnTo>
                  <a:pt x="14810" y="19060"/>
                </a:lnTo>
                <a:lnTo>
                  <a:pt x="14810" y="21895"/>
                </a:lnTo>
                <a:lnTo>
                  <a:pt x="7892" y="21895"/>
                </a:lnTo>
                <a:lnTo>
                  <a:pt x="7892" y="19058"/>
                </a:lnTo>
                <a:lnTo>
                  <a:pt x="13112" y="19058"/>
                </a:lnTo>
                <a:cubicBezTo>
                  <a:pt x="13535" y="19058"/>
                  <a:pt x="13537" y="18400"/>
                  <a:pt x="13112" y="18399"/>
                </a:cubicBezTo>
                <a:lnTo>
                  <a:pt x="7890" y="18399"/>
                </a:lnTo>
                <a:lnTo>
                  <a:pt x="7890" y="17332"/>
                </a:lnTo>
                <a:cubicBezTo>
                  <a:pt x="7890" y="16894"/>
                  <a:pt x="8257" y="16527"/>
                  <a:pt x="8695" y="16527"/>
                </a:cubicBezTo>
                <a:close/>
                <a:moveTo>
                  <a:pt x="7167" y="5793"/>
                </a:moveTo>
                <a:lnTo>
                  <a:pt x="15433" y="5796"/>
                </a:lnTo>
                <a:lnTo>
                  <a:pt x="15433" y="5830"/>
                </a:lnTo>
                <a:cubicBezTo>
                  <a:pt x="15433" y="6514"/>
                  <a:pt x="15943" y="7091"/>
                  <a:pt x="16622" y="7178"/>
                </a:cubicBezTo>
                <a:lnTo>
                  <a:pt x="16622" y="21895"/>
                </a:lnTo>
                <a:lnTo>
                  <a:pt x="15469" y="21895"/>
                </a:lnTo>
                <a:lnTo>
                  <a:pt x="15469" y="18776"/>
                </a:lnTo>
                <a:cubicBezTo>
                  <a:pt x="15469" y="18768"/>
                  <a:pt x="15469" y="18761"/>
                  <a:pt x="15468" y="18752"/>
                </a:cubicBezTo>
                <a:cubicBezTo>
                  <a:pt x="15466" y="18745"/>
                  <a:pt x="15469" y="18738"/>
                  <a:pt x="15469" y="18729"/>
                </a:cubicBezTo>
                <a:lnTo>
                  <a:pt x="15469" y="17333"/>
                </a:lnTo>
                <a:cubicBezTo>
                  <a:pt x="15469" y="16526"/>
                  <a:pt x="14814" y="15870"/>
                  <a:pt x="14006" y="15869"/>
                </a:cubicBezTo>
                <a:lnTo>
                  <a:pt x="8696" y="15868"/>
                </a:lnTo>
                <a:cubicBezTo>
                  <a:pt x="7887" y="15868"/>
                  <a:pt x="7232" y="16523"/>
                  <a:pt x="7232" y="17332"/>
                </a:cubicBezTo>
                <a:lnTo>
                  <a:pt x="7232" y="18728"/>
                </a:lnTo>
                <a:cubicBezTo>
                  <a:pt x="7232" y="18737"/>
                  <a:pt x="7232" y="18744"/>
                  <a:pt x="7233" y="18752"/>
                </a:cubicBezTo>
                <a:cubicBezTo>
                  <a:pt x="7235" y="18760"/>
                  <a:pt x="7232" y="18768"/>
                  <a:pt x="7232" y="18776"/>
                </a:cubicBezTo>
                <a:lnTo>
                  <a:pt x="7232" y="21895"/>
                </a:lnTo>
                <a:lnTo>
                  <a:pt x="6079" y="21895"/>
                </a:lnTo>
                <a:lnTo>
                  <a:pt x="6079" y="7162"/>
                </a:lnTo>
                <a:cubicBezTo>
                  <a:pt x="6711" y="7032"/>
                  <a:pt x="7165" y="6475"/>
                  <a:pt x="7167" y="5830"/>
                </a:cubicBezTo>
                <a:lnTo>
                  <a:pt x="7167" y="5793"/>
                </a:lnTo>
                <a:close/>
                <a:moveTo>
                  <a:pt x="2161" y="0"/>
                </a:moveTo>
                <a:cubicBezTo>
                  <a:pt x="1432" y="0"/>
                  <a:pt x="849" y="605"/>
                  <a:pt x="875" y="1333"/>
                </a:cubicBezTo>
                <a:lnTo>
                  <a:pt x="875" y="2565"/>
                </a:lnTo>
                <a:cubicBezTo>
                  <a:pt x="875" y="2778"/>
                  <a:pt x="1040" y="2885"/>
                  <a:pt x="1205" y="2885"/>
                </a:cubicBezTo>
                <a:cubicBezTo>
                  <a:pt x="1370" y="2885"/>
                  <a:pt x="1535" y="2778"/>
                  <a:pt x="1535" y="2565"/>
                </a:cubicBezTo>
                <a:lnTo>
                  <a:pt x="1535" y="1333"/>
                </a:lnTo>
                <a:cubicBezTo>
                  <a:pt x="1535" y="988"/>
                  <a:pt x="1814" y="706"/>
                  <a:pt x="2161" y="706"/>
                </a:cubicBezTo>
                <a:cubicBezTo>
                  <a:pt x="2506" y="706"/>
                  <a:pt x="2787" y="988"/>
                  <a:pt x="2787" y="1333"/>
                </a:cubicBezTo>
                <a:lnTo>
                  <a:pt x="2787" y="9598"/>
                </a:lnTo>
                <a:cubicBezTo>
                  <a:pt x="2787" y="9944"/>
                  <a:pt x="2506" y="10224"/>
                  <a:pt x="2161" y="10224"/>
                </a:cubicBezTo>
                <a:cubicBezTo>
                  <a:pt x="1814" y="10224"/>
                  <a:pt x="1533" y="9944"/>
                  <a:pt x="1535" y="9598"/>
                </a:cubicBezTo>
                <a:lnTo>
                  <a:pt x="1535" y="4148"/>
                </a:lnTo>
                <a:cubicBezTo>
                  <a:pt x="1535" y="3935"/>
                  <a:pt x="1370" y="3828"/>
                  <a:pt x="1205" y="3828"/>
                </a:cubicBezTo>
                <a:cubicBezTo>
                  <a:pt x="1040" y="3828"/>
                  <a:pt x="875" y="3935"/>
                  <a:pt x="875" y="4148"/>
                </a:cubicBezTo>
                <a:lnTo>
                  <a:pt x="875" y="5134"/>
                </a:lnTo>
                <a:lnTo>
                  <a:pt x="433" y="5134"/>
                </a:lnTo>
                <a:cubicBezTo>
                  <a:pt x="8" y="5134"/>
                  <a:pt x="8" y="5792"/>
                  <a:pt x="433" y="5792"/>
                </a:cubicBezTo>
                <a:lnTo>
                  <a:pt x="875" y="5792"/>
                </a:lnTo>
                <a:lnTo>
                  <a:pt x="875" y="9598"/>
                </a:lnTo>
                <a:cubicBezTo>
                  <a:pt x="849" y="10327"/>
                  <a:pt x="1432" y="10930"/>
                  <a:pt x="2161" y="10930"/>
                </a:cubicBezTo>
                <a:cubicBezTo>
                  <a:pt x="2889" y="10930"/>
                  <a:pt x="3471" y="10327"/>
                  <a:pt x="3447" y="9598"/>
                </a:cubicBezTo>
                <a:lnTo>
                  <a:pt x="3447" y="5792"/>
                </a:lnTo>
                <a:lnTo>
                  <a:pt x="4450" y="5792"/>
                </a:lnTo>
                <a:lnTo>
                  <a:pt x="4450" y="5828"/>
                </a:lnTo>
                <a:cubicBezTo>
                  <a:pt x="4450" y="6430"/>
                  <a:pt x="4844" y="6959"/>
                  <a:pt x="5420" y="7132"/>
                </a:cubicBezTo>
                <a:lnTo>
                  <a:pt x="5420" y="21894"/>
                </a:lnTo>
                <a:lnTo>
                  <a:pt x="425" y="21894"/>
                </a:lnTo>
                <a:cubicBezTo>
                  <a:pt x="1" y="21894"/>
                  <a:pt x="1" y="22554"/>
                  <a:pt x="425" y="22554"/>
                </a:cubicBezTo>
                <a:lnTo>
                  <a:pt x="22274" y="22554"/>
                </a:lnTo>
                <a:cubicBezTo>
                  <a:pt x="22699" y="22554"/>
                  <a:pt x="22699" y="21894"/>
                  <a:pt x="22274" y="21894"/>
                </a:cubicBezTo>
                <a:lnTo>
                  <a:pt x="22274" y="21895"/>
                </a:lnTo>
                <a:lnTo>
                  <a:pt x="17281" y="21895"/>
                </a:lnTo>
                <a:lnTo>
                  <a:pt x="17281" y="7097"/>
                </a:lnTo>
                <a:cubicBezTo>
                  <a:pt x="17803" y="6894"/>
                  <a:pt x="18148" y="6391"/>
                  <a:pt x="18148" y="5830"/>
                </a:cubicBezTo>
                <a:lnTo>
                  <a:pt x="18148" y="5798"/>
                </a:lnTo>
                <a:lnTo>
                  <a:pt x="19254" y="5798"/>
                </a:lnTo>
                <a:lnTo>
                  <a:pt x="19254" y="9598"/>
                </a:lnTo>
                <a:cubicBezTo>
                  <a:pt x="19228" y="10325"/>
                  <a:pt x="19811" y="10930"/>
                  <a:pt x="20540" y="10930"/>
                </a:cubicBezTo>
                <a:cubicBezTo>
                  <a:pt x="21268" y="10930"/>
                  <a:pt x="21852" y="10325"/>
                  <a:pt x="21826" y="9598"/>
                </a:cubicBezTo>
                <a:lnTo>
                  <a:pt x="21826" y="5798"/>
                </a:lnTo>
                <a:lnTo>
                  <a:pt x="22267" y="5798"/>
                </a:lnTo>
                <a:cubicBezTo>
                  <a:pt x="22692" y="5798"/>
                  <a:pt x="22692" y="5138"/>
                  <a:pt x="22267" y="5138"/>
                </a:cubicBezTo>
                <a:lnTo>
                  <a:pt x="21826" y="5138"/>
                </a:lnTo>
                <a:lnTo>
                  <a:pt x="21826" y="1333"/>
                </a:lnTo>
                <a:cubicBezTo>
                  <a:pt x="21851" y="605"/>
                  <a:pt x="21268" y="0"/>
                  <a:pt x="20540" y="0"/>
                </a:cubicBezTo>
                <a:cubicBezTo>
                  <a:pt x="19811" y="0"/>
                  <a:pt x="19228" y="605"/>
                  <a:pt x="19254" y="1333"/>
                </a:cubicBezTo>
                <a:lnTo>
                  <a:pt x="19254" y="5138"/>
                </a:lnTo>
                <a:lnTo>
                  <a:pt x="18148" y="5138"/>
                </a:lnTo>
                <a:lnTo>
                  <a:pt x="18148" y="4400"/>
                </a:lnTo>
                <a:cubicBezTo>
                  <a:pt x="18148" y="4188"/>
                  <a:pt x="17983" y="4081"/>
                  <a:pt x="17818" y="4081"/>
                </a:cubicBezTo>
                <a:cubicBezTo>
                  <a:pt x="17653" y="4081"/>
                  <a:pt x="17489" y="4187"/>
                  <a:pt x="17489" y="4400"/>
                </a:cubicBezTo>
                <a:lnTo>
                  <a:pt x="17489" y="5138"/>
                </a:lnTo>
                <a:lnTo>
                  <a:pt x="16091" y="5138"/>
                </a:lnTo>
                <a:lnTo>
                  <a:pt x="16091" y="4400"/>
                </a:lnTo>
                <a:cubicBezTo>
                  <a:pt x="16091" y="4188"/>
                  <a:pt x="15926" y="4081"/>
                  <a:pt x="15761" y="4081"/>
                </a:cubicBezTo>
                <a:cubicBezTo>
                  <a:pt x="15597" y="4081"/>
                  <a:pt x="15432" y="4187"/>
                  <a:pt x="15432" y="4400"/>
                </a:cubicBezTo>
                <a:lnTo>
                  <a:pt x="15432" y="5138"/>
                </a:lnTo>
                <a:lnTo>
                  <a:pt x="7167" y="5135"/>
                </a:lnTo>
                <a:lnTo>
                  <a:pt x="7167" y="4400"/>
                </a:lnTo>
                <a:cubicBezTo>
                  <a:pt x="7167" y="4188"/>
                  <a:pt x="7001" y="4081"/>
                  <a:pt x="6836" y="4081"/>
                </a:cubicBezTo>
                <a:cubicBezTo>
                  <a:pt x="6672" y="4081"/>
                  <a:pt x="6507" y="4187"/>
                  <a:pt x="6507" y="4400"/>
                </a:cubicBezTo>
                <a:lnTo>
                  <a:pt x="6507" y="5135"/>
                </a:lnTo>
                <a:lnTo>
                  <a:pt x="5110" y="5135"/>
                </a:lnTo>
                <a:lnTo>
                  <a:pt x="5110" y="4400"/>
                </a:lnTo>
                <a:cubicBezTo>
                  <a:pt x="5110" y="4188"/>
                  <a:pt x="4944" y="4081"/>
                  <a:pt x="4779" y="4081"/>
                </a:cubicBezTo>
                <a:cubicBezTo>
                  <a:pt x="4615" y="4081"/>
                  <a:pt x="4450" y="4187"/>
                  <a:pt x="4450" y="4400"/>
                </a:cubicBezTo>
                <a:lnTo>
                  <a:pt x="4450" y="5135"/>
                </a:lnTo>
                <a:lnTo>
                  <a:pt x="3447" y="5135"/>
                </a:lnTo>
                <a:lnTo>
                  <a:pt x="3447" y="1333"/>
                </a:lnTo>
                <a:cubicBezTo>
                  <a:pt x="3471" y="605"/>
                  <a:pt x="2889" y="0"/>
                  <a:pt x="2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775;p64">
            <a:extLst>
              <a:ext uri="{FF2B5EF4-FFF2-40B4-BE49-F238E27FC236}">
                <a16:creationId xmlns:a16="http://schemas.microsoft.com/office/drawing/2014/main" id="{EBEFC795-0CDE-40CA-A728-CAFE8B5749ED}"/>
              </a:ext>
            </a:extLst>
          </p:cNvPr>
          <p:cNvSpPr/>
          <p:nvPr/>
        </p:nvSpPr>
        <p:spPr>
          <a:xfrm>
            <a:off x="6298731" y="2908575"/>
            <a:ext cx="336250" cy="562650"/>
          </a:xfrm>
          <a:custGeom>
            <a:avLst/>
            <a:gdLst/>
            <a:ahLst/>
            <a:cxnLst/>
            <a:rect l="l" t="t" r="r" b="b"/>
            <a:pathLst>
              <a:path w="13450" h="22506" extrusionOk="0">
                <a:moveTo>
                  <a:pt x="4812" y="658"/>
                </a:moveTo>
                <a:lnTo>
                  <a:pt x="4812" y="2244"/>
                </a:lnTo>
                <a:lnTo>
                  <a:pt x="4002" y="2244"/>
                </a:lnTo>
                <a:lnTo>
                  <a:pt x="4002" y="658"/>
                </a:lnTo>
                <a:close/>
                <a:moveTo>
                  <a:pt x="5257" y="2904"/>
                </a:moveTo>
                <a:cubicBezTo>
                  <a:pt x="6126" y="2905"/>
                  <a:pt x="6829" y="3609"/>
                  <a:pt x="6830" y="4478"/>
                </a:cubicBezTo>
                <a:cubicBezTo>
                  <a:pt x="6830" y="4803"/>
                  <a:pt x="6566" y="5068"/>
                  <a:pt x="6240" y="5068"/>
                </a:cubicBezTo>
                <a:lnTo>
                  <a:pt x="2574" y="5068"/>
                </a:lnTo>
                <a:cubicBezTo>
                  <a:pt x="2248" y="5068"/>
                  <a:pt x="1982" y="4803"/>
                  <a:pt x="1982" y="4478"/>
                </a:cubicBezTo>
                <a:cubicBezTo>
                  <a:pt x="1984" y="3609"/>
                  <a:pt x="2688" y="2904"/>
                  <a:pt x="3557" y="2904"/>
                </a:cubicBezTo>
                <a:close/>
                <a:moveTo>
                  <a:pt x="7401" y="5728"/>
                </a:moveTo>
                <a:cubicBezTo>
                  <a:pt x="7823" y="5728"/>
                  <a:pt x="8154" y="6046"/>
                  <a:pt x="8154" y="6451"/>
                </a:cubicBezTo>
                <a:lnTo>
                  <a:pt x="8154" y="7447"/>
                </a:lnTo>
                <a:lnTo>
                  <a:pt x="659" y="7447"/>
                </a:lnTo>
                <a:lnTo>
                  <a:pt x="659" y="6476"/>
                </a:lnTo>
                <a:cubicBezTo>
                  <a:pt x="660" y="6063"/>
                  <a:pt x="997" y="5728"/>
                  <a:pt x="1411" y="5728"/>
                </a:cubicBezTo>
                <a:close/>
                <a:moveTo>
                  <a:pt x="7920" y="8107"/>
                </a:moveTo>
                <a:cubicBezTo>
                  <a:pt x="7715" y="8668"/>
                  <a:pt x="7720" y="9284"/>
                  <a:pt x="7935" y="9841"/>
                </a:cubicBezTo>
                <a:lnTo>
                  <a:pt x="3652" y="9841"/>
                </a:lnTo>
                <a:cubicBezTo>
                  <a:pt x="3229" y="9841"/>
                  <a:pt x="3228" y="10499"/>
                  <a:pt x="3652" y="10499"/>
                </a:cubicBezTo>
                <a:lnTo>
                  <a:pt x="8155" y="10499"/>
                </a:lnTo>
                <a:lnTo>
                  <a:pt x="8155" y="11714"/>
                </a:lnTo>
                <a:lnTo>
                  <a:pt x="659" y="11714"/>
                </a:lnTo>
                <a:lnTo>
                  <a:pt x="659" y="10499"/>
                </a:lnTo>
                <a:lnTo>
                  <a:pt x="1969" y="10499"/>
                </a:lnTo>
                <a:cubicBezTo>
                  <a:pt x="2394" y="10499"/>
                  <a:pt x="2396" y="9841"/>
                  <a:pt x="1969" y="9841"/>
                </a:cubicBezTo>
                <a:lnTo>
                  <a:pt x="856" y="9841"/>
                </a:lnTo>
                <a:cubicBezTo>
                  <a:pt x="1056" y="9281"/>
                  <a:pt x="1060" y="8670"/>
                  <a:pt x="868" y="8107"/>
                </a:cubicBezTo>
                <a:close/>
                <a:moveTo>
                  <a:pt x="7858" y="12374"/>
                </a:moveTo>
                <a:cubicBezTo>
                  <a:pt x="7429" y="13151"/>
                  <a:pt x="7427" y="14091"/>
                  <a:pt x="7854" y="14870"/>
                </a:cubicBezTo>
                <a:lnTo>
                  <a:pt x="975" y="14870"/>
                </a:lnTo>
                <a:cubicBezTo>
                  <a:pt x="1391" y="14087"/>
                  <a:pt x="1379" y="13145"/>
                  <a:pt x="941" y="12374"/>
                </a:cubicBezTo>
                <a:close/>
                <a:moveTo>
                  <a:pt x="3015" y="0"/>
                </a:moveTo>
                <a:cubicBezTo>
                  <a:pt x="2832" y="0"/>
                  <a:pt x="2685" y="147"/>
                  <a:pt x="2685" y="329"/>
                </a:cubicBezTo>
                <a:cubicBezTo>
                  <a:pt x="2685" y="511"/>
                  <a:pt x="2832" y="658"/>
                  <a:pt x="3015" y="658"/>
                </a:cubicBezTo>
                <a:lnTo>
                  <a:pt x="3342" y="658"/>
                </a:lnTo>
                <a:lnTo>
                  <a:pt x="3342" y="2255"/>
                </a:lnTo>
                <a:cubicBezTo>
                  <a:pt x="2198" y="2368"/>
                  <a:pt x="1326" y="3329"/>
                  <a:pt x="1324" y="4478"/>
                </a:cubicBezTo>
                <a:cubicBezTo>
                  <a:pt x="1324" y="4684"/>
                  <a:pt x="1375" y="4887"/>
                  <a:pt x="1473" y="5068"/>
                </a:cubicBezTo>
                <a:lnTo>
                  <a:pt x="1413" y="5068"/>
                </a:lnTo>
                <a:cubicBezTo>
                  <a:pt x="634" y="5068"/>
                  <a:pt x="2" y="5698"/>
                  <a:pt x="1" y="6476"/>
                </a:cubicBezTo>
                <a:lnTo>
                  <a:pt x="1" y="7734"/>
                </a:lnTo>
                <a:cubicBezTo>
                  <a:pt x="1" y="7797"/>
                  <a:pt x="18" y="7856"/>
                  <a:pt x="50" y="7908"/>
                </a:cubicBezTo>
                <a:cubicBezTo>
                  <a:pt x="450" y="8549"/>
                  <a:pt x="450" y="9361"/>
                  <a:pt x="50" y="10002"/>
                </a:cubicBezTo>
                <a:cubicBezTo>
                  <a:pt x="18" y="10054"/>
                  <a:pt x="1" y="10115"/>
                  <a:pt x="1" y="10176"/>
                </a:cubicBezTo>
                <a:lnTo>
                  <a:pt x="1" y="12097"/>
                </a:lnTo>
                <a:cubicBezTo>
                  <a:pt x="1" y="12181"/>
                  <a:pt x="32" y="12262"/>
                  <a:pt x="92" y="12324"/>
                </a:cubicBezTo>
                <a:cubicBezTo>
                  <a:pt x="763" y="13032"/>
                  <a:pt x="799" y="14131"/>
                  <a:pt x="176" y="14882"/>
                </a:cubicBezTo>
                <a:cubicBezTo>
                  <a:pt x="90" y="14971"/>
                  <a:pt x="1" y="15083"/>
                  <a:pt x="1" y="15212"/>
                </a:cubicBezTo>
                <a:lnTo>
                  <a:pt x="1" y="20243"/>
                </a:lnTo>
                <a:cubicBezTo>
                  <a:pt x="1" y="21491"/>
                  <a:pt x="1020" y="22506"/>
                  <a:pt x="2271" y="22506"/>
                </a:cubicBezTo>
                <a:lnTo>
                  <a:pt x="6543" y="22506"/>
                </a:lnTo>
                <a:cubicBezTo>
                  <a:pt x="7796" y="22506"/>
                  <a:pt x="8813" y="21479"/>
                  <a:pt x="8813" y="20217"/>
                </a:cubicBezTo>
                <a:lnTo>
                  <a:pt x="8813" y="19077"/>
                </a:lnTo>
                <a:cubicBezTo>
                  <a:pt x="8813" y="18865"/>
                  <a:pt x="8649" y="18759"/>
                  <a:pt x="8484" y="18759"/>
                </a:cubicBezTo>
                <a:cubicBezTo>
                  <a:pt x="8320" y="18759"/>
                  <a:pt x="8155" y="18865"/>
                  <a:pt x="8155" y="19077"/>
                </a:cubicBezTo>
                <a:lnTo>
                  <a:pt x="8155" y="20217"/>
                </a:lnTo>
                <a:cubicBezTo>
                  <a:pt x="8155" y="21115"/>
                  <a:pt x="7432" y="21847"/>
                  <a:pt x="6543" y="21847"/>
                </a:cubicBezTo>
                <a:lnTo>
                  <a:pt x="2271" y="21847"/>
                </a:lnTo>
                <a:cubicBezTo>
                  <a:pt x="1384" y="21847"/>
                  <a:pt x="660" y="21127"/>
                  <a:pt x="660" y="20243"/>
                </a:cubicBezTo>
                <a:lnTo>
                  <a:pt x="660" y="15531"/>
                </a:lnTo>
                <a:lnTo>
                  <a:pt x="8154" y="15531"/>
                </a:lnTo>
                <a:lnTo>
                  <a:pt x="8154" y="17364"/>
                </a:lnTo>
                <a:cubicBezTo>
                  <a:pt x="8154" y="17576"/>
                  <a:pt x="8319" y="17682"/>
                  <a:pt x="8484" y="17682"/>
                </a:cubicBezTo>
                <a:cubicBezTo>
                  <a:pt x="8649" y="17682"/>
                  <a:pt x="8813" y="17576"/>
                  <a:pt x="8813" y="17364"/>
                </a:cubicBezTo>
                <a:lnTo>
                  <a:pt x="8813" y="15187"/>
                </a:lnTo>
                <a:cubicBezTo>
                  <a:pt x="8813" y="15058"/>
                  <a:pt x="8722" y="14947"/>
                  <a:pt x="8638" y="14857"/>
                </a:cubicBezTo>
                <a:cubicBezTo>
                  <a:pt x="8015" y="14106"/>
                  <a:pt x="8051" y="13007"/>
                  <a:pt x="8724" y="12298"/>
                </a:cubicBezTo>
                <a:cubicBezTo>
                  <a:pt x="8782" y="12237"/>
                  <a:pt x="8813" y="12156"/>
                  <a:pt x="8813" y="12072"/>
                </a:cubicBezTo>
                <a:lnTo>
                  <a:pt x="8813" y="10176"/>
                </a:lnTo>
                <a:cubicBezTo>
                  <a:pt x="8813" y="10108"/>
                  <a:pt x="8793" y="10041"/>
                  <a:pt x="8754" y="9986"/>
                </a:cubicBezTo>
                <a:cubicBezTo>
                  <a:pt x="8319" y="9367"/>
                  <a:pt x="8319" y="8543"/>
                  <a:pt x="8754" y="7924"/>
                </a:cubicBezTo>
                <a:cubicBezTo>
                  <a:pt x="8793" y="7869"/>
                  <a:pt x="8813" y="7803"/>
                  <a:pt x="8813" y="7734"/>
                </a:cubicBezTo>
                <a:lnTo>
                  <a:pt x="8813" y="6450"/>
                </a:lnTo>
                <a:cubicBezTo>
                  <a:pt x="8816" y="5996"/>
                  <a:pt x="8593" y="5572"/>
                  <a:pt x="8219" y="5316"/>
                </a:cubicBezTo>
                <a:cubicBezTo>
                  <a:pt x="8547" y="5148"/>
                  <a:pt x="8845" y="4928"/>
                  <a:pt x="9106" y="4667"/>
                </a:cubicBezTo>
                <a:cubicBezTo>
                  <a:pt x="9235" y="4725"/>
                  <a:pt x="9373" y="4754"/>
                  <a:pt x="9509" y="4754"/>
                </a:cubicBezTo>
                <a:cubicBezTo>
                  <a:pt x="9749" y="4754"/>
                  <a:pt x="9985" y="4666"/>
                  <a:pt x="10170" y="4497"/>
                </a:cubicBezTo>
                <a:lnTo>
                  <a:pt x="12780" y="2758"/>
                </a:lnTo>
                <a:cubicBezTo>
                  <a:pt x="12797" y="2745"/>
                  <a:pt x="12815" y="2732"/>
                  <a:pt x="12829" y="2716"/>
                </a:cubicBezTo>
                <a:cubicBezTo>
                  <a:pt x="13450" y="2094"/>
                  <a:pt x="13450" y="1088"/>
                  <a:pt x="12829" y="466"/>
                </a:cubicBezTo>
                <a:lnTo>
                  <a:pt x="12831" y="466"/>
                </a:lnTo>
                <a:cubicBezTo>
                  <a:pt x="12520" y="155"/>
                  <a:pt x="12112" y="0"/>
                  <a:pt x="11705" y="0"/>
                </a:cubicBezTo>
                <a:cubicBezTo>
                  <a:pt x="11298" y="0"/>
                  <a:pt x="10891" y="155"/>
                  <a:pt x="10581" y="466"/>
                </a:cubicBezTo>
                <a:cubicBezTo>
                  <a:pt x="10349" y="696"/>
                  <a:pt x="10574" y="1028"/>
                  <a:pt x="10827" y="1028"/>
                </a:cubicBezTo>
                <a:cubicBezTo>
                  <a:pt x="10901" y="1028"/>
                  <a:pt x="10978" y="999"/>
                  <a:pt x="11046" y="931"/>
                </a:cubicBezTo>
                <a:cubicBezTo>
                  <a:pt x="11227" y="750"/>
                  <a:pt x="11465" y="660"/>
                  <a:pt x="11703" y="660"/>
                </a:cubicBezTo>
                <a:cubicBezTo>
                  <a:pt x="11936" y="660"/>
                  <a:pt x="12170" y="748"/>
                  <a:pt x="12351" y="922"/>
                </a:cubicBezTo>
                <a:cubicBezTo>
                  <a:pt x="12716" y="1276"/>
                  <a:pt x="12731" y="1856"/>
                  <a:pt x="12386" y="2227"/>
                </a:cubicBezTo>
                <a:lnTo>
                  <a:pt x="9779" y="3965"/>
                </a:lnTo>
                <a:cubicBezTo>
                  <a:pt x="9682" y="4030"/>
                  <a:pt x="9582" y="4094"/>
                  <a:pt x="9480" y="4094"/>
                </a:cubicBezTo>
                <a:cubicBezTo>
                  <a:pt x="9417" y="4094"/>
                  <a:pt x="9354" y="4070"/>
                  <a:pt x="9290" y="4006"/>
                </a:cubicBezTo>
                <a:cubicBezTo>
                  <a:pt x="9122" y="3838"/>
                  <a:pt x="9227" y="3674"/>
                  <a:pt x="9331" y="3516"/>
                </a:cubicBezTo>
                <a:lnTo>
                  <a:pt x="10572" y="1656"/>
                </a:lnTo>
                <a:cubicBezTo>
                  <a:pt x="10739" y="1404"/>
                  <a:pt x="10509" y="1145"/>
                  <a:pt x="10278" y="1145"/>
                </a:cubicBezTo>
                <a:cubicBezTo>
                  <a:pt x="10185" y="1145"/>
                  <a:pt x="10091" y="1187"/>
                  <a:pt x="10024" y="1289"/>
                </a:cubicBezTo>
                <a:lnTo>
                  <a:pt x="8799" y="3127"/>
                </a:lnTo>
                <a:cubicBezTo>
                  <a:pt x="8528" y="3419"/>
                  <a:pt x="8464" y="3846"/>
                  <a:pt x="8635" y="4206"/>
                </a:cubicBezTo>
                <a:cubicBezTo>
                  <a:pt x="8429" y="4413"/>
                  <a:pt x="8010" y="4765"/>
                  <a:pt x="7407" y="4926"/>
                </a:cubicBezTo>
                <a:cubicBezTo>
                  <a:pt x="7462" y="4783"/>
                  <a:pt x="7490" y="4632"/>
                  <a:pt x="7490" y="4478"/>
                </a:cubicBezTo>
                <a:cubicBezTo>
                  <a:pt x="7490" y="3329"/>
                  <a:pt x="6616" y="2368"/>
                  <a:pt x="5472" y="2255"/>
                </a:cubicBezTo>
                <a:lnTo>
                  <a:pt x="5472" y="658"/>
                </a:lnTo>
                <a:lnTo>
                  <a:pt x="5799" y="658"/>
                </a:lnTo>
                <a:cubicBezTo>
                  <a:pt x="6224" y="658"/>
                  <a:pt x="6224" y="0"/>
                  <a:pt x="5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2822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BB01-C5F7-4AC8-85DB-B6C09A1210F4}"/>
              </a:ext>
            </a:extLst>
          </p:cNvPr>
          <p:cNvSpPr>
            <a:spLocks noGrp="1"/>
          </p:cNvSpPr>
          <p:nvPr>
            <p:ph type="ctrTitle"/>
          </p:nvPr>
        </p:nvSpPr>
        <p:spPr/>
        <p:txBody>
          <a:bodyPr/>
          <a:lstStyle/>
          <a:p>
            <a:r>
              <a:rPr lang="en-CA" dirty="0"/>
              <a:t>Gen Z</a:t>
            </a:r>
          </a:p>
        </p:txBody>
      </p:sp>
      <p:sp>
        <p:nvSpPr>
          <p:cNvPr id="3" name="Subtitle 2">
            <a:extLst>
              <a:ext uri="{FF2B5EF4-FFF2-40B4-BE49-F238E27FC236}">
                <a16:creationId xmlns:a16="http://schemas.microsoft.com/office/drawing/2014/main" id="{FF332137-2414-4D78-B6A5-5EDC73BCC9F3}"/>
              </a:ext>
            </a:extLst>
          </p:cNvPr>
          <p:cNvSpPr>
            <a:spLocks noGrp="1"/>
          </p:cNvSpPr>
          <p:nvPr>
            <p:ph type="subTitle" idx="1"/>
          </p:nvPr>
        </p:nvSpPr>
        <p:spPr/>
        <p:txBody>
          <a:bodyPr/>
          <a:lstStyle/>
          <a:p>
            <a:r>
              <a:rPr lang="en-CA" dirty="0"/>
              <a:t>Ages 18 to 25</a:t>
            </a:r>
          </a:p>
        </p:txBody>
      </p:sp>
    </p:spTree>
    <p:extLst>
      <p:ext uri="{BB962C8B-B14F-4D97-AF65-F5344CB8AC3E}">
        <p14:creationId xmlns:p14="http://schemas.microsoft.com/office/powerpoint/2010/main" val="19075694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180472AA-280B-43A0-AB12-CFD5D8549178}"/>
              </a:ext>
            </a:extLst>
          </p:cNvPr>
          <p:cNvGraphicFramePr/>
          <p:nvPr/>
        </p:nvGraphicFramePr>
        <p:xfrm>
          <a:off x="460886" y="1797520"/>
          <a:ext cx="1441689" cy="1229216"/>
        </p:xfrm>
        <a:graphic>
          <a:graphicData uri="http://schemas.openxmlformats.org/drawingml/2006/chart">
            <c:chart xmlns:c="http://schemas.openxmlformats.org/drawingml/2006/chart" xmlns:r="http://schemas.openxmlformats.org/officeDocument/2006/relationships" r:id="rId3"/>
          </a:graphicData>
        </a:graphic>
      </p:graphicFrame>
      <p:sp>
        <p:nvSpPr>
          <p:cNvPr id="2506" name="Google Shape;2506;p5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Influencer</a:t>
            </a:r>
            <a:endParaRPr sz="2400" dirty="0"/>
          </a:p>
        </p:txBody>
      </p:sp>
      <p:grpSp>
        <p:nvGrpSpPr>
          <p:cNvPr id="2507" name="Google Shape;2507;p56"/>
          <p:cNvGrpSpPr/>
          <p:nvPr/>
        </p:nvGrpSpPr>
        <p:grpSpPr>
          <a:xfrm>
            <a:off x="3191700" y="0"/>
            <a:ext cx="2760600" cy="5143500"/>
            <a:chOff x="3191700" y="0"/>
            <a:chExt cx="2760600" cy="5143500"/>
          </a:xfrm>
        </p:grpSpPr>
        <p:pic>
          <p:nvPicPr>
            <p:cNvPr id="2508" name="Google Shape;2508;p56"/>
            <p:cNvPicPr preferRelativeResize="0"/>
            <p:nvPr/>
          </p:nvPicPr>
          <p:blipFill rotWithShape="1">
            <a:blip r:embed="rId4">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13" name="Google Shape;2513;p56"/>
          <p:cNvSpPr txBox="1">
            <a:spLocks noGrp="1"/>
          </p:cNvSpPr>
          <p:nvPr>
            <p:ph type="title" idx="4294967295"/>
          </p:nvPr>
        </p:nvSpPr>
        <p:spPr>
          <a:xfrm>
            <a:off x="584925" y="1250475"/>
            <a:ext cx="2235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rPr>
              <a:t>GENDER</a:t>
            </a:r>
            <a:endParaRPr sz="1800" dirty="0">
              <a:solidFill>
                <a:schemeClr val="accent1"/>
              </a:solidFill>
            </a:endParaRPr>
          </a:p>
        </p:txBody>
      </p:sp>
      <p:cxnSp>
        <p:nvCxnSpPr>
          <p:cNvPr id="2514" name="Google Shape;2514;p56"/>
          <p:cNvCxnSpPr>
            <a:cxnSpLocks/>
          </p:cNvCxnSpPr>
          <p:nvPr/>
        </p:nvCxnSpPr>
        <p:spPr>
          <a:xfrm>
            <a:off x="674650" y="1630175"/>
            <a:ext cx="2455126" cy="0"/>
          </a:xfrm>
          <a:prstGeom prst="straightConnector1">
            <a:avLst/>
          </a:prstGeom>
          <a:noFill/>
          <a:ln w="19050" cap="flat" cmpd="sng">
            <a:solidFill>
              <a:schemeClr val="accent1"/>
            </a:solidFill>
            <a:prstDash val="solid"/>
            <a:round/>
            <a:headEnd type="none" w="med" len="med"/>
            <a:tailEnd type="none" w="med" len="med"/>
          </a:ln>
        </p:spPr>
      </p:cxnSp>
      <p:sp>
        <p:nvSpPr>
          <p:cNvPr id="2515" name="Google Shape;2515;p56"/>
          <p:cNvSpPr txBox="1">
            <a:spLocks noGrp="1"/>
          </p:cNvSpPr>
          <p:nvPr>
            <p:ph type="subTitle" idx="4294967295"/>
          </p:nvPr>
        </p:nvSpPr>
        <p:spPr>
          <a:xfrm>
            <a:off x="2140725" y="1960450"/>
            <a:ext cx="908700" cy="34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Women</a:t>
            </a:r>
            <a:endParaRPr sz="1400" dirty="0"/>
          </a:p>
        </p:txBody>
      </p:sp>
      <p:sp>
        <p:nvSpPr>
          <p:cNvPr id="2517" name="Google Shape;2517;p56"/>
          <p:cNvSpPr/>
          <p:nvPr/>
        </p:nvSpPr>
        <p:spPr>
          <a:xfrm>
            <a:off x="1986850" y="211026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txBox="1">
            <a:spLocks noGrp="1"/>
          </p:cNvSpPr>
          <p:nvPr>
            <p:ph type="title" idx="4294967295"/>
          </p:nvPr>
        </p:nvSpPr>
        <p:spPr>
          <a:xfrm>
            <a:off x="584925" y="3354916"/>
            <a:ext cx="2235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1"/>
                </a:solidFill>
              </a:rPr>
              <a:t>AGE</a:t>
            </a:r>
            <a:endParaRPr sz="1800">
              <a:solidFill>
                <a:schemeClr val="accent1"/>
              </a:solidFill>
            </a:endParaRPr>
          </a:p>
        </p:txBody>
      </p:sp>
      <p:cxnSp>
        <p:nvCxnSpPr>
          <p:cNvPr id="2520" name="Google Shape;2520;p56"/>
          <p:cNvCxnSpPr>
            <a:cxnSpLocks/>
          </p:cNvCxnSpPr>
          <p:nvPr/>
        </p:nvCxnSpPr>
        <p:spPr>
          <a:xfrm>
            <a:off x="674650" y="3734616"/>
            <a:ext cx="2455126" cy="0"/>
          </a:xfrm>
          <a:prstGeom prst="straightConnector1">
            <a:avLst/>
          </a:prstGeom>
          <a:noFill/>
          <a:ln w="19050" cap="flat" cmpd="sng">
            <a:solidFill>
              <a:schemeClr val="accent1"/>
            </a:solidFill>
            <a:prstDash val="solid"/>
            <a:round/>
            <a:headEnd type="none" w="med" len="med"/>
            <a:tailEnd type="none" w="med" len="med"/>
          </a:ln>
        </p:spPr>
      </p:cxnSp>
      <p:sp>
        <p:nvSpPr>
          <p:cNvPr id="2521" name="Google Shape;2521;p56"/>
          <p:cNvSpPr txBox="1">
            <a:spLocks noGrp="1"/>
          </p:cNvSpPr>
          <p:nvPr>
            <p:ph type="subTitle" idx="4294967295"/>
          </p:nvPr>
        </p:nvSpPr>
        <p:spPr>
          <a:xfrm>
            <a:off x="2147581" y="4476682"/>
            <a:ext cx="908700" cy="34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latin typeface="DM Sans" panose="020B0604020202020204" charset="0"/>
              </a:rPr>
              <a:t>x̅  = </a:t>
            </a:r>
            <a:r>
              <a:rPr lang="en" sz="1400" dirty="0">
                <a:latin typeface="DM Sans" panose="020B0604020202020204" charset="0"/>
              </a:rPr>
              <a:t>23.9</a:t>
            </a:r>
            <a:endParaRPr sz="1400" dirty="0">
              <a:latin typeface="DM Sans" panose="020B0604020202020204" charset="0"/>
            </a:endParaRPr>
          </a:p>
        </p:txBody>
      </p:sp>
      <p:grpSp>
        <p:nvGrpSpPr>
          <p:cNvPr id="2526" name="Google Shape;2526;p56"/>
          <p:cNvGrpSpPr/>
          <p:nvPr/>
        </p:nvGrpSpPr>
        <p:grpSpPr>
          <a:xfrm rot="10800000">
            <a:off x="674650" y="4076498"/>
            <a:ext cx="1472931" cy="161627"/>
            <a:chOff x="3530150" y="2787251"/>
            <a:chExt cx="1962600" cy="228125"/>
          </a:xfrm>
        </p:grpSpPr>
        <p:sp>
          <p:nvSpPr>
            <p:cNvPr id="2527" name="Google Shape;2527;p56"/>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4847555" y="2787251"/>
              <a:ext cx="639303" cy="22812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9" name="Google Shape;2529;p56"/>
          <p:cNvSpPr txBox="1">
            <a:spLocks noGrp="1"/>
          </p:cNvSpPr>
          <p:nvPr>
            <p:ph type="title" idx="4294967295"/>
          </p:nvPr>
        </p:nvSpPr>
        <p:spPr>
          <a:xfrm>
            <a:off x="6323175" y="141902"/>
            <a:ext cx="2235900" cy="41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1"/>
                </a:solidFill>
              </a:rPr>
              <a:t>Education</a:t>
            </a:r>
            <a:endParaRPr sz="1800" dirty="0">
              <a:solidFill>
                <a:schemeClr val="accent1"/>
              </a:solidFill>
            </a:endParaRPr>
          </a:p>
        </p:txBody>
      </p:sp>
      <p:cxnSp>
        <p:nvCxnSpPr>
          <p:cNvPr id="2530" name="Google Shape;2530;p56"/>
          <p:cNvCxnSpPr>
            <a:cxnSpLocks/>
          </p:cNvCxnSpPr>
          <p:nvPr/>
        </p:nvCxnSpPr>
        <p:spPr>
          <a:xfrm>
            <a:off x="6015234" y="521602"/>
            <a:ext cx="245956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29;p56">
            <a:extLst>
              <a:ext uri="{FF2B5EF4-FFF2-40B4-BE49-F238E27FC236}">
                <a16:creationId xmlns:a16="http://schemas.microsoft.com/office/drawing/2014/main" id="{7269FB92-EFB2-499D-863E-E7AE76177862}"/>
              </a:ext>
            </a:extLst>
          </p:cNvPr>
          <p:cNvSpPr txBox="1">
            <a:spLocks/>
          </p:cNvSpPr>
          <p:nvPr/>
        </p:nvSpPr>
        <p:spPr>
          <a:xfrm>
            <a:off x="6323175" y="3552614"/>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63" name="Google Shape;2530;p56">
            <a:extLst>
              <a:ext uri="{FF2B5EF4-FFF2-40B4-BE49-F238E27FC236}">
                <a16:creationId xmlns:a16="http://schemas.microsoft.com/office/drawing/2014/main" id="{826E529E-146F-4458-93E6-225A911078C4}"/>
              </a:ext>
            </a:extLst>
          </p:cNvPr>
          <p:cNvCxnSpPr>
            <a:cxnSpLocks/>
          </p:cNvCxnSpPr>
          <p:nvPr/>
        </p:nvCxnSpPr>
        <p:spPr>
          <a:xfrm>
            <a:off x="6015234" y="3932314"/>
            <a:ext cx="2459566" cy="0"/>
          </a:xfrm>
          <a:prstGeom prst="straightConnector1">
            <a:avLst/>
          </a:prstGeom>
          <a:noFill/>
          <a:ln w="19050" cap="flat" cmpd="sng">
            <a:solidFill>
              <a:schemeClr val="accent1"/>
            </a:solidFill>
            <a:prstDash val="solid"/>
            <a:round/>
            <a:headEnd type="none" w="med" len="med"/>
            <a:tailEnd type="none" w="med" len="med"/>
          </a:ln>
        </p:spPr>
      </p:cxnSp>
      <p:sp>
        <p:nvSpPr>
          <p:cNvPr id="64" name="Google Shape;2529;p56">
            <a:extLst>
              <a:ext uri="{FF2B5EF4-FFF2-40B4-BE49-F238E27FC236}">
                <a16:creationId xmlns:a16="http://schemas.microsoft.com/office/drawing/2014/main" id="{A6E4916F-CB3E-4853-882A-807E4D031AF0}"/>
              </a:ext>
            </a:extLst>
          </p:cNvPr>
          <p:cNvSpPr txBox="1">
            <a:spLocks/>
          </p:cNvSpPr>
          <p:nvPr/>
        </p:nvSpPr>
        <p:spPr>
          <a:xfrm>
            <a:off x="6323175" y="1779626"/>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65" name="Google Shape;2530;p56">
            <a:extLst>
              <a:ext uri="{FF2B5EF4-FFF2-40B4-BE49-F238E27FC236}">
                <a16:creationId xmlns:a16="http://schemas.microsoft.com/office/drawing/2014/main" id="{92AA36E3-A6CF-41D9-9890-7474C01EBAA2}"/>
              </a:ext>
            </a:extLst>
          </p:cNvPr>
          <p:cNvCxnSpPr>
            <a:cxnSpLocks/>
          </p:cNvCxnSpPr>
          <p:nvPr/>
        </p:nvCxnSpPr>
        <p:spPr>
          <a:xfrm>
            <a:off x="6015234" y="2159326"/>
            <a:ext cx="2459566" cy="0"/>
          </a:xfrm>
          <a:prstGeom prst="straightConnector1">
            <a:avLst/>
          </a:prstGeom>
          <a:noFill/>
          <a:ln w="19050" cap="flat" cmpd="sng">
            <a:solidFill>
              <a:schemeClr val="accent1"/>
            </a:solidFill>
            <a:prstDash val="solid"/>
            <a:round/>
            <a:headEnd type="none" w="med" len="med"/>
            <a:tailEnd type="none" w="med" len="med"/>
          </a:ln>
        </p:spPr>
      </p:cxnSp>
      <p:sp>
        <p:nvSpPr>
          <p:cNvPr id="71" name="Google Shape;2516;p56">
            <a:extLst>
              <a:ext uri="{FF2B5EF4-FFF2-40B4-BE49-F238E27FC236}">
                <a16:creationId xmlns:a16="http://schemas.microsoft.com/office/drawing/2014/main" id="{2B95C2BB-77F4-4636-9E32-39EBFC89032A}"/>
              </a:ext>
            </a:extLst>
          </p:cNvPr>
          <p:cNvSpPr txBox="1">
            <a:spLocks/>
          </p:cNvSpPr>
          <p:nvPr/>
        </p:nvSpPr>
        <p:spPr>
          <a:xfrm>
            <a:off x="2140725" y="25335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2" name="Google Shape;2518;p56">
            <a:extLst>
              <a:ext uri="{FF2B5EF4-FFF2-40B4-BE49-F238E27FC236}">
                <a16:creationId xmlns:a16="http://schemas.microsoft.com/office/drawing/2014/main" id="{ED253992-F617-468E-BD04-E2B412F6E013}"/>
              </a:ext>
            </a:extLst>
          </p:cNvPr>
          <p:cNvSpPr/>
          <p:nvPr/>
        </p:nvSpPr>
        <p:spPr>
          <a:xfrm>
            <a:off x="1986850" y="2677235"/>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3" name="Chart 72">
            <a:extLst>
              <a:ext uri="{FF2B5EF4-FFF2-40B4-BE49-F238E27FC236}">
                <a16:creationId xmlns:a16="http://schemas.microsoft.com/office/drawing/2014/main" id="{BD010024-C606-4F85-A2AF-839C20A98789}"/>
              </a:ext>
            </a:extLst>
          </p:cNvPr>
          <p:cNvGraphicFramePr/>
          <p:nvPr/>
        </p:nvGraphicFramePr>
        <p:xfrm>
          <a:off x="5952275" y="2370000"/>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74" name="Google Shape;2515;p56">
            <a:extLst>
              <a:ext uri="{FF2B5EF4-FFF2-40B4-BE49-F238E27FC236}">
                <a16:creationId xmlns:a16="http://schemas.microsoft.com/office/drawing/2014/main" id="{4FF30895-0224-4B64-829E-084B313D07D2}"/>
              </a:ext>
            </a:extLst>
          </p:cNvPr>
          <p:cNvSpPr txBox="1">
            <a:spLocks/>
          </p:cNvSpPr>
          <p:nvPr/>
        </p:nvSpPr>
        <p:spPr>
          <a:xfrm>
            <a:off x="7650375" y="2419632"/>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75" name="Google Shape;2517;p56">
            <a:extLst>
              <a:ext uri="{FF2B5EF4-FFF2-40B4-BE49-F238E27FC236}">
                <a16:creationId xmlns:a16="http://schemas.microsoft.com/office/drawing/2014/main" id="{33866CB5-8F00-449D-9B14-64A919AF4CA3}"/>
              </a:ext>
            </a:extLst>
          </p:cNvPr>
          <p:cNvSpPr/>
          <p:nvPr/>
        </p:nvSpPr>
        <p:spPr>
          <a:xfrm>
            <a:off x="7496501" y="2569442"/>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16;p56">
            <a:extLst>
              <a:ext uri="{FF2B5EF4-FFF2-40B4-BE49-F238E27FC236}">
                <a16:creationId xmlns:a16="http://schemas.microsoft.com/office/drawing/2014/main" id="{60CED780-9F0C-4E4A-969D-98C6E12AAD6A}"/>
              </a:ext>
            </a:extLst>
          </p:cNvPr>
          <p:cNvSpPr txBox="1">
            <a:spLocks/>
          </p:cNvSpPr>
          <p:nvPr/>
        </p:nvSpPr>
        <p:spPr>
          <a:xfrm>
            <a:off x="7650376" y="2992732"/>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77" name="Google Shape;2518;p56">
            <a:extLst>
              <a:ext uri="{FF2B5EF4-FFF2-40B4-BE49-F238E27FC236}">
                <a16:creationId xmlns:a16="http://schemas.microsoft.com/office/drawing/2014/main" id="{CF073DF0-F556-4C92-8A1F-A67432FE559C}"/>
              </a:ext>
            </a:extLst>
          </p:cNvPr>
          <p:cNvSpPr/>
          <p:nvPr/>
        </p:nvSpPr>
        <p:spPr>
          <a:xfrm>
            <a:off x="7496501" y="3136417"/>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 name="Chart 9">
            <a:extLst>
              <a:ext uri="{FF2B5EF4-FFF2-40B4-BE49-F238E27FC236}">
                <a16:creationId xmlns:a16="http://schemas.microsoft.com/office/drawing/2014/main" id="{B8894C18-7D23-44E8-816B-C82B23045215}"/>
              </a:ext>
            </a:extLst>
          </p:cNvPr>
          <p:cNvGraphicFramePr/>
          <p:nvPr/>
        </p:nvGraphicFramePr>
        <p:xfrm>
          <a:off x="6220134" y="585139"/>
          <a:ext cx="2535768" cy="1229216"/>
        </p:xfrm>
        <a:graphic>
          <a:graphicData uri="http://schemas.openxmlformats.org/drawingml/2006/chart">
            <c:chart xmlns:c="http://schemas.openxmlformats.org/drawingml/2006/chart" xmlns:r="http://schemas.openxmlformats.org/officeDocument/2006/relationships" r:id="rId6"/>
          </a:graphicData>
        </a:graphic>
      </p:graphicFrame>
      <p:sp>
        <p:nvSpPr>
          <p:cNvPr id="81" name="Google Shape;2517;p56">
            <a:extLst>
              <a:ext uri="{FF2B5EF4-FFF2-40B4-BE49-F238E27FC236}">
                <a16:creationId xmlns:a16="http://schemas.microsoft.com/office/drawing/2014/main" id="{A77653B1-419C-47EE-AAE1-EDB732B0D658}"/>
              </a:ext>
            </a:extLst>
          </p:cNvPr>
          <p:cNvSpPr/>
          <p:nvPr/>
        </p:nvSpPr>
        <p:spPr>
          <a:xfrm>
            <a:off x="1986850" y="4585972"/>
            <a:ext cx="123900" cy="12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Isosceles Triangle 10">
            <a:extLst>
              <a:ext uri="{FF2B5EF4-FFF2-40B4-BE49-F238E27FC236}">
                <a16:creationId xmlns:a16="http://schemas.microsoft.com/office/drawing/2014/main" id="{364F97D1-AD4E-426F-AAED-B19FFFD56E2C}"/>
              </a:ext>
            </a:extLst>
          </p:cNvPr>
          <p:cNvSpPr/>
          <p:nvPr/>
        </p:nvSpPr>
        <p:spPr>
          <a:xfrm>
            <a:off x="1158870"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Isosceles Triangle 83">
            <a:extLst>
              <a:ext uri="{FF2B5EF4-FFF2-40B4-BE49-F238E27FC236}">
                <a16:creationId xmlns:a16="http://schemas.microsoft.com/office/drawing/2014/main" id="{2FFD100A-A505-4E60-A5B8-A335085A3F3B}"/>
              </a:ext>
            </a:extLst>
          </p:cNvPr>
          <p:cNvSpPr/>
          <p:nvPr/>
        </p:nvSpPr>
        <p:spPr>
          <a:xfrm>
            <a:off x="1650573"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Google Shape;2519;p56">
            <a:extLst>
              <a:ext uri="{FF2B5EF4-FFF2-40B4-BE49-F238E27FC236}">
                <a16:creationId xmlns:a16="http://schemas.microsoft.com/office/drawing/2014/main" id="{B88A5418-206C-49A7-BEC0-299DAD2BDF34}"/>
              </a:ext>
            </a:extLst>
          </p:cNvPr>
          <p:cNvSpPr txBox="1">
            <a:spLocks/>
          </p:cNvSpPr>
          <p:nvPr/>
        </p:nvSpPr>
        <p:spPr>
          <a:xfrm>
            <a:off x="0" y="4821382"/>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n =10</a:t>
            </a:r>
          </a:p>
        </p:txBody>
      </p:sp>
      <p:sp>
        <p:nvSpPr>
          <p:cNvPr id="58" name="Google Shape;2521;p56">
            <a:extLst>
              <a:ext uri="{FF2B5EF4-FFF2-40B4-BE49-F238E27FC236}">
                <a16:creationId xmlns:a16="http://schemas.microsoft.com/office/drawing/2014/main" id="{5379580E-7FF4-409F-A63F-22B8E874E1F0}"/>
              </a:ext>
            </a:extLst>
          </p:cNvPr>
          <p:cNvSpPr txBox="1">
            <a:spLocks/>
          </p:cNvSpPr>
          <p:nvPr/>
        </p:nvSpPr>
        <p:spPr>
          <a:xfrm>
            <a:off x="7796163" y="4520046"/>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$53,252</a:t>
            </a:r>
          </a:p>
        </p:txBody>
      </p:sp>
      <p:grpSp>
        <p:nvGrpSpPr>
          <p:cNvPr id="59" name="Google Shape;2526;p56">
            <a:extLst>
              <a:ext uri="{FF2B5EF4-FFF2-40B4-BE49-F238E27FC236}">
                <a16:creationId xmlns:a16="http://schemas.microsoft.com/office/drawing/2014/main" id="{C5D5D4D4-8340-4C37-959D-504158D54D5E}"/>
              </a:ext>
            </a:extLst>
          </p:cNvPr>
          <p:cNvGrpSpPr/>
          <p:nvPr/>
        </p:nvGrpSpPr>
        <p:grpSpPr>
          <a:xfrm rot="10800000">
            <a:off x="6345571" y="4234361"/>
            <a:ext cx="1478579" cy="164358"/>
            <a:chOff x="3522624" y="2783395"/>
            <a:chExt cx="1970126" cy="231980"/>
          </a:xfrm>
        </p:grpSpPr>
        <p:sp>
          <p:nvSpPr>
            <p:cNvPr id="60" name="Google Shape;2527;p56">
              <a:extLst>
                <a:ext uri="{FF2B5EF4-FFF2-40B4-BE49-F238E27FC236}">
                  <a16:creationId xmlns:a16="http://schemas.microsoft.com/office/drawing/2014/main" id="{B0DECFA9-CB3C-4400-965B-4FC03EB9F2F0}"/>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28;p56">
              <a:extLst>
                <a:ext uri="{FF2B5EF4-FFF2-40B4-BE49-F238E27FC236}">
                  <a16:creationId xmlns:a16="http://schemas.microsoft.com/office/drawing/2014/main" id="{B1854F5D-F0DF-49ED-A67A-5DF701DC5598}"/>
                </a:ext>
              </a:extLst>
            </p:cNvPr>
            <p:cNvSpPr/>
            <p:nvPr/>
          </p:nvSpPr>
          <p:spPr>
            <a:xfrm>
              <a:off x="3522624" y="2783395"/>
              <a:ext cx="489900" cy="2169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2517;p56">
            <a:extLst>
              <a:ext uri="{FF2B5EF4-FFF2-40B4-BE49-F238E27FC236}">
                <a16:creationId xmlns:a16="http://schemas.microsoft.com/office/drawing/2014/main" id="{0A0AEA6F-31C1-43D0-9F27-3261DFDEBE95}"/>
              </a:ext>
            </a:extLst>
          </p:cNvPr>
          <p:cNvSpPr/>
          <p:nvPr/>
        </p:nvSpPr>
        <p:spPr>
          <a:xfrm>
            <a:off x="7683630" y="4641841"/>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Isosceles Triangle 66">
            <a:extLst>
              <a:ext uri="{FF2B5EF4-FFF2-40B4-BE49-F238E27FC236}">
                <a16:creationId xmlns:a16="http://schemas.microsoft.com/office/drawing/2014/main" id="{234E29A2-B8CD-4F3F-8BB4-E53797280E62}"/>
              </a:ext>
            </a:extLst>
          </p:cNvPr>
          <p:cNvSpPr/>
          <p:nvPr/>
        </p:nvSpPr>
        <p:spPr>
          <a:xfrm>
            <a:off x="7433620" y="4417211"/>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Isosceles Triangle 67">
            <a:extLst>
              <a:ext uri="{FF2B5EF4-FFF2-40B4-BE49-F238E27FC236}">
                <a16:creationId xmlns:a16="http://schemas.microsoft.com/office/drawing/2014/main" id="{BE5D35B0-B356-49A7-8E5B-6AE935EF71F6}"/>
              </a:ext>
            </a:extLst>
          </p:cNvPr>
          <p:cNvSpPr/>
          <p:nvPr/>
        </p:nvSpPr>
        <p:spPr>
          <a:xfrm>
            <a:off x="6712108" y="4415321"/>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Isosceles Triangle 68">
            <a:extLst>
              <a:ext uri="{FF2B5EF4-FFF2-40B4-BE49-F238E27FC236}">
                <a16:creationId xmlns:a16="http://schemas.microsoft.com/office/drawing/2014/main" id="{26F458A0-96F3-48D9-B88C-2AE7A9C4CFBA}"/>
              </a:ext>
            </a:extLst>
          </p:cNvPr>
          <p:cNvSpPr/>
          <p:nvPr/>
        </p:nvSpPr>
        <p:spPr>
          <a:xfrm>
            <a:off x="7070229" y="4415321"/>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Google Shape;2528;p56">
            <a:extLst>
              <a:ext uri="{FF2B5EF4-FFF2-40B4-BE49-F238E27FC236}">
                <a16:creationId xmlns:a16="http://schemas.microsoft.com/office/drawing/2014/main" id="{F88A9E26-2C60-4974-B01D-A07412A1DD19}"/>
              </a:ext>
            </a:extLst>
          </p:cNvPr>
          <p:cNvSpPr/>
          <p:nvPr/>
        </p:nvSpPr>
        <p:spPr>
          <a:xfrm rot="10800000">
            <a:off x="7088809" y="4239096"/>
            <a:ext cx="367670" cy="15962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528;p56">
            <a:extLst>
              <a:ext uri="{FF2B5EF4-FFF2-40B4-BE49-F238E27FC236}">
                <a16:creationId xmlns:a16="http://schemas.microsoft.com/office/drawing/2014/main" id="{E5DD2422-D73A-4A52-850D-04E108418EF8}"/>
              </a:ext>
            </a:extLst>
          </p:cNvPr>
          <p:cNvSpPr/>
          <p:nvPr/>
        </p:nvSpPr>
        <p:spPr>
          <a:xfrm rot="10800000">
            <a:off x="6721137" y="4239097"/>
            <a:ext cx="367670" cy="15962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Picture 93">
            <a:extLst>
              <a:ext uri="{FF2B5EF4-FFF2-40B4-BE49-F238E27FC236}">
                <a16:creationId xmlns:a16="http://schemas.microsoft.com/office/drawing/2014/main" id="{6971B2C4-1989-4DC7-A537-8282BDD91D1F}"/>
              </a:ext>
            </a:extLst>
          </p:cNvPr>
          <p:cNvPicPr>
            <a:picLocks noChangeAspect="1"/>
          </p:cNvPicPr>
          <p:nvPr/>
        </p:nvPicPr>
        <p:blipFill>
          <a:blip r:embed="rId7"/>
          <a:srcRect/>
          <a:stretch/>
        </p:blipFill>
        <p:spPr>
          <a:xfrm>
            <a:off x="3200399" y="319368"/>
            <a:ext cx="2755103" cy="4824132"/>
          </a:xfrm>
          <a:prstGeom prst="rect">
            <a:avLst/>
          </a:prstGeom>
        </p:spPr>
      </p:pic>
      <p:sp>
        <p:nvSpPr>
          <p:cNvPr id="2" name="Rectangle 1">
            <a:extLst>
              <a:ext uri="{FF2B5EF4-FFF2-40B4-BE49-F238E27FC236}">
                <a16:creationId xmlns:a16="http://schemas.microsoft.com/office/drawing/2014/main" id="{7A6AE6B7-ED74-410A-83E3-A425C2D1722C}"/>
              </a:ext>
            </a:extLst>
          </p:cNvPr>
          <p:cNvSpPr/>
          <p:nvPr/>
        </p:nvSpPr>
        <p:spPr>
          <a:xfrm>
            <a:off x="3191675" y="0"/>
            <a:ext cx="2769300" cy="319368"/>
          </a:xfrm>
          <a:prstGeom prst="rect">
            <a:avLst/>
          </a:prstGeom>
          <a:solidFill>
            <a:srgbClr val="B8C7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1029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0" name="Google Shape;410;p44"/>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Assumptions</a:t>
            </a:r>
            <a:endParaRPr dirty="0"/>
          </a:p>
        </p:txBody>
      </p:sp>
      <p:pic>
        <p:nvPicPr>
          <p:cNvPr id="7" name="Picture 6" descr="A person holding a microphone&#10;&#10;Description automatically generated with low confidence">
            <a:extLst>
              <a:ext uri="{FF2B5EF4-FFF2-40B4-BE49-F238E27FC236}">
                <a16:creationId xmlns:a16="http://schemas.microsoft.com/office/drawing/2014/main" id="{7BD800EE-B8A9-45E1-B38B-10E4320D4F23}"/>
              </a:ext>
            </a:extLst>
          </p:cNvPr>
          <p:cNvPicPr>
            <a:picLocks noChangeAspect="1"/>
          </p:cNvPicPr>
          <p:nvPr/>
        </p:nvPicPr>
        <p:blipFill>
          <a:blip r:embed="rId3"/>
          <a:stretch>
            <a:fillRect/>
          </a:stretch>
        </p:blipFill>
        <p:spPr>
          <a:xfrm>
            <a:off x="0" y="0"/>
            <a:ext cx="3600450" cy="5143500"/>
          </a:xfrm>
          <a:prstGeom prst="rect">
            <a:avLst/>
          </a:prstGeom>
        </p:spPr>
      </p:pic>
      <p:sp>
        <p:nvSpPr>
          <p:cNvPr id="16" name="Google Shape;367;p41">
            <a:extLst>
              <a:ext uri="{FF2B5EF4-FFF2-40B4-BE49-F238E27FC236}">
                <a16:creationId xmlns:a16="http://schemas.microsoft.com/office/drawing/2014/main" id="{4D0E9A7F-8525-452B-A2E0-F18EE4AB279D}"/>
              </a:ext>
            </a:extLst>
          </p:cNvPr>
          <p:cNvSpPr txBox="1">
            <a:spLocks/>
          </p:cNvSpPr>
          <p:nvPr/>
        </p:nvSpPr>
        <p:spPr>
          <a:xfrm>
            <a:off x="5797578" y="692100"/>
            <a:ext cx="2908947" cy="599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CA" sz="1600" dirty="0">
                <a:solidFill>
                  <a:schemeClr val="accent1"/>
                </a:solidFill>
                <a:latin typeface="Anton" panose="020B0604020202020204" charset="0"/>
              </a:rPr>
              <a:t>Assumption #2</a:t>
            </a:r>
          </a:p>
        </p:txBody>
      </p:sp>
      <p:pic>
        <p:nvPicPr>
          <p:cNvPr id="13" name="Picture 12" descr="Table&#10;&#10;Description automatically generated">
            <a:extLst>
              <a:ext uri="{FF2B5EF4-FFF2-40B4-BE49-F238E27FC236}">
                <a16:creationId xmlns:a16="http://schemas.microsoft.com/office/drawing/2014/main" id="{EB5D9139-9360-4AD6-890B-38336B01179C}"/>
              </a:ext>
            </a:extLst>
          </p:cNvPr>
          <p:cNvPicPr>
            <a:picLocks noChangeAspect="1"/>
          </p:cNvPicPr>
          <p:nvPr/>
        </p:nvPicPr>
        <p:blipFill>
          <a:blip r:embed="rId4"/>
          <a:stretch>
            <a:fillRect/>
          </a:stretch>
        </p:blipFill>
        <p:spPr>
          <a:xfrm>
            <a:off x="4151671" y="3652723"/>
            <a:ext cx="4454013" cy="1376575"/>
          </a:xfrm>
          <a:prstGeom prst="rect">
            <a:avLst/>
          </a:prstGeom>
        </p:spPr>
      </p:pic>
      <p:sp>
        <p:nvSpPr>
          <p:cNvPr id="23" name="Google Shape;338;p38">
            <a:extLst>
              <a:ext uri="{FF2B5EF4-FFF2-40B4-BE49-F238E27FC236}">
                <a16:creationId xmlns:a16="http://schemas.microsoft.com/office/drawing/2014/main" id="{643619AB-A1F1-46B6-8420-1350166151B5}"/>
              </a:ext>
            </a:extLst>
          </p:cNvPr>
          <p:cNvSpPr txBox="1">
            <a:spLocks/>
          </p:cNvSpPr>
          <p:nvPr/>
        </p:nvSpPr>
        <p:spPr>
          <a:xfrm>
            <a:off x="3600450" y="1264800"/>
            <a:ext cx="5543550" cy="2483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Clr>
                <a:schemeClr val="bg1"/>
              </a:buClr>
              <a:buFont typeface="Arial" panose="020B0604020202020204" pitchFamily="34" charset="0"/>
              <a:buChar char="•"/>
            </a:pPr>
            <a:r>
              <a:rPr lang="en-US" dirty="0">
                <a:solidFill>
                  <a:schemeClr val="bg1"/>
                </a:solidFill>
                <a:latin typeface="DM Sans" panose="020B0604020202020204" charset="0"/>
              </a:rPr>
              <a:t>Second, despite the fact that there are 180 distinct product sales, it can be assumed that there are only 178 distinct customers. Shown below are a pair of presumed duplicates.  It seems more probable that the same individual made two purchases than that there are two individuals of the same age, gender, education, marital status, fitness and income.  Note: usage and miles were excluded because they are product dependent, not customer dependent. Therefore, the duplicate entries (103 and 93) were INCLUDED in product analysis but EXCLUDED from Customer Profiles.  </a:t>
            </a:r>
          </a:p>
          <a:p>
            <a:pPr marL="285750" indent="-285750">
              <a:spcAft>
                <a:spcPts val="1600"/>
              </a:spcAft>
              <a:buFont typeface="Arial" panose="020B0604020202020204" pitchFamily="34" charset="0"/>
              <a:buChar char="•"/>
            </a:pPr>
            <a:endParaRPr lang="en-US" sz="1600" dirty="0">
              <a:solidFill>
                <a:schemeClr val="bg1"/>
              </a:solidFill>
              <a:latin typeface="DM Sans" panose="020B0604020202020204" charset="0"/>
            </a:endParaRPr>
          </a:p>
        </p:txBody>
      </p:sp>
    </p:spTree>
    <p:extLst>
      <p:ext uri="{BB962C8B-B14F-4D97-AF65-F5344CB8AC3E}">
        <p14:creationId xmlns:p14="http://schemas.microsoft.com/office/powerpoint/2010/main" val="39128675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Influencer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143000"/>
            <a:ext cx="4320540" cy="3594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Anton" panose="020B0604020202020204" charset="0"/>
              </a:rPr>
              <a:t>These young men have recently graduated college, landed their first job and anxiously want to spend their first pay cheque! The Influencer is almost twice as likely to buy the highest-end model, the TM798 as he is likely to buy the mid-model, TM498 and there is no way he will be caught dead with the TM195! He is much more interested in the higher-end brands in order to impress his friends!</a:t>
            </a:r>
          </a:p>
          <a:p>
            <a:pPr marL="0" lvl="0" indent="0" algn="l" rtl="0">
              <a:spcBef>
                <a:spcPts val="0"/>
              </a:spcBef>
              <a:spcAft>
                <a:spcPts val="0"/>
              </a:spcAft>
              <a:buNone/>
            </a:pPr>
            <a:endParaRPr lang="en-US" sz="1400" dirty="0">
              <a:latin typeface="Anton" panose="020B0604020202020204" charset="0"/>
            </a:endParaRPr>
          </a:p>
          <a:p>
            <a:pPr marL="0" lvl="0" indent="0" algn="l" rtl="0">
              <a:spcBef>
                <a:spcPts val="0"/>
              </a:spcBef>
              <a:spcAft>
                <a:spcPts val="0"/>
              </a:spcAft>
              <a:buNone/>
            </a:pPr>
            <a:r>
              <a:rPr lang="en-US" sz="1400" dirty="0">
                <a:latin typeface="Anton" panose="020B0604020202020204" charset="0"/>
              </a:rPr>
              <a:t>The Influencer has the highest average income amongst Gen Z categories, at x̅ = $53,252 and he is not afraid to spend it. Wealth is not the only thing this young man likes to show off, either. Considering his high average usage rate (x̅ = 3.60), average fitness level (x̅ = 4.20) and average miles (x̅ = 112.20), it is clear that the Show-Off loves to flaunt his fit physique just as much as his money! </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 name="Chart 22">
            <a:extLst>
              <a:ext uri="{FF2B5EF4-FFF2-40B4-BE49-F238E27FC236}">
                <a16:creationId xmlns:a16="http://schemas.microsoft.com/office/drawing/2014/main" id="{B0BBA9A9-8528-49CC-9E3D-D4BA73751F45}"/>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sp>
        <p:nvSpPr>
          <p:cNvPr id="24" name="Oval 23">
            <a:extLst>
              <a:ext uri="{FF2B5EF4-FFF2-40B4-BE49-F238E27FC236}">
                <a16:creationId xmlns:a16="http://schemas.microsoft.com/office/drawing/2014/main" id="{60ED71F0-DDD6-4C55-873D-5ABF0D4D5F33}"/>
              </a:ext>
            </a:extLst>
          </p:cNvPr>
          <p:cNvSpPr/>
          <p:nvPr/>
        </p:nvSpPr>
        <p:spPr>
          <a:xfrm>
            <a:off x="7149107" y="1746141"/>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5" name="Chart 24">
            <a:extLst>
              <a:ext uri="{FF2B5EF4-FFF2-40B4-BE49-F238E27FC236}">
                <a16:creationId xmlns:a16="http://schemas.microsoft.com/office/drawing/2014/main" id="{155471DB-2E54-4E8A-8DA9-B504A6FF3007}"/>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6" name="Chart 25">
            <a:extLst>
              <a:ext uri="{FF2B5EF4-FFF2-40B4-BE49-F238E27FC236}">
                <a16:creationId xmlns:a16="http://schemas.microsoft.com/office/drawing/2014/main" id="{AFB36438-634D-45A9-BDCE-550A964959CE}"/>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27" name="Oval 26">
            <a:extLst>
              <a:ext uri="{FF2B5EF4-FFF2-40B4-BE49-F238E27FC236}">
                <a16:creationId xmlns:a16="http://schemas.microsoft.com/office/drawing/2014/main" id="{E3D99A8F-41B4-4A50-8073-7965B36994D0}"/>
              </a:ext>
            </a:extLst>
          </p:cNvPr>
          <p:cNvSpPr/>
          <p:nvPr/>
        </p:nvSpPr>
        <p:spPr>
          <a:xfrm>
            <a:off x="7594535" y="2467055"/>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Oval 27">
            <a:extLst>
              <a:ext uri="{FF2B5EF4-FFF2-40B4-BE49-F238E27FC236}">
                <a16:creationId xmlns:a16="http://schemas.microsoft.com/office/drawing/2014/main" id="{7DBDFD6E-B20A-4C53-BA44-FB44D868F287}"/>
              </a:ext>
            </a:extLst>
          </p:cNvPr>
          <p:cNvSpPr/>
          <p:nvPr/>
        </p:nvSpPr>
        <p:spPr>
          <a:xfrm>
            <a:off x="7402421" y="3198258"/>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2927" y="3976866"/>
            <a:ext cx="1026598"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TM798</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spTree>
    <p:extLst>
      <p:ext uri="{BB962C8B-B14F-4D97-AF65-F5344CB8AC3E}">
        <p14:creationId xmlns:p14="http://schemas.microsoft.com/office/powerpoint/2010/main" val="2750002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56"/>
          <p:cNvSpPr txBox="1">
            <a:spLocks noGrp="1"/>
          </p:cNvSpPr>
          <p:nvPr>
            <p:ph type="title"/>
          </p:nvPr>
        </p:nvSpPr>
        <p:spPr>
          <a:xfrm>
            <a:off x="584925" y="405750"/>
            <a:ext cx="4261395"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dirty="0"/>
              <a:t>The Graduate</a:t>
            </a:r>
            <a:endParaRPr dirty="0"/>
          </a:p>
        </p:txBody>
      </p:sp>
      <p:grpSp>
        <p:nvGrpSpPr>
          <p:cNvPr id="2507" name="Google Shape;2507;p56"/>
          <p:cNvGrpSpPr/>
          <p:nvPr/>
        </p:nvGrpSpPr>
        <p:grpSpPr>
          <a:xfrm>
            <a:off x="-8511" y="0"/>
            <a:ext cx="2760600" cy="5143500"/>
            <a:chOff x="3191700" y="0"/>
            <a:chExt cx="2760600" cy="5143500"/>
          </a:xfrm>
        </p:grpSpPr>
        <p:pic>
          <p:nvPicPr>
            <p:cNvPr id="2508" name="Google Shape;2508;p56"/>
            <p:cNvPicPr preferRelativeResize="0"/>
            <p:nvPr/>
          </p:nvPicPr>
          <p:blipFill rotWithShape="1">
            <a:blip r:embed="rId3">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 name="Chart 58">
            <a:extLst>
              <a:ext uri="{FF2B5EF4-FFF2-40B4-BE49-F238E27FC236}">
                <a16:creationId xmlns:a16="http://schemas.microsoft.com/office/drawing/2014/main" id="{517DAF63-99AA-477F-A945-3D0049EA7F13}"/>
              </a:ext>
            </a:extLst>
          </p:cNvPr>
          <p:cNvGraphicFramePr/>
          <p:nvPr/>
        </p:nvGraphicFramePr>
        <p:xfrm>
          <a:off x="2761527" y="1804954"/>
          <a:ext cx="1441689" cy="1229216"/>
        </p:xfrm>
        <a:graphic>
          <a:graphicData uri="http://schemas.openxmlformats.org/drawingml/2006/chart">
            <c:chart xmlns:c="http://schemas.openxmlformats.org/drawingml/2006/chart" xmlns:r="http://schemas.openxmlformats.org/officeDocument/2006/relationships" r:id="rId4"/>
          </a:graphicData>
        </a:graphic>
      </p:graphicFrame>
      <p:sp>
        <p:nvSpPr>
          <p:cNvPr id="60" name="Google Shape;2513;p56">
            <a:extLst>
              <a:ext uri="{FF2B5EF4-FFF2-40B4-BE49-F238E27FC236}">
                <a16:creationId xmlns:a16="http://schemas.microsoft.com/office/drawing/2014/main" id="{4BEFA552-0C8B-492D-9390-1497D7542449}"/>
              </a:ext>
            </a:extLst>
          </p:cNvPr>
          <p:cNvSpPr txBox="1">
            <a:spLocks/>
          </p:cNvSpPr>
          <p:nvPr/>
        </p:nvSpPr>
        <p:spPr>
          <a:xfrm>
            <a:off x="2885566" y="1257909"/>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GENDER</a:t>
            </a:r>
            <a:endParaRPr lang="en-CA" sz="1800" dirty="0">
              <a:solidFill>
                <a:schemeClr val="accent1"/>
              </a:solidFill>
            </a:endParaRPr>
          </a:p>
        </p:txBody>
      </p:sp>
      <p:cxnSp>
        <p:nvCxnSpPr>
          <p:cNvPr id="61" name="Google Shape;2514;p56">
            <a:extLst>
              <a:ext uri="{FF2B5EF4-FFF2-40B4-BE49-F238E27FC236}">
                <a16:creationId xmlns:a16="http://schemas.microsoft.com/office/drawing/2014/main" id="{5BD205E0-2E19-4666-B80B-218261597F54}"/>
              </a:ext>
            </a:extLst>
          </p:cNvPr>
          <p:cNvCxnSpPr>
            <a:cxnSpLocks/>
          </p:cNvCxnSpPr>
          <p:nvPr/>
        </p:nvCxnSpPr>
        <p:spPr>
          <a:xfrm>
            <a:off x="2975291" y="1637609"/>
            <a:ext cx="245512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15;p56">
            <a:extLst>
              <a:ext uri="{FF2B5EF4-FFF2-40B4-BE49-F238E27FC236}">
                <a16:creationId xmlns:a16="http://schemas.microsoft.com/office/drawing/2014/main" id="{1E624AF9-DD6C-4101-A05D-A6DC4DC49FD7}"/>
              </a:ext>
            </a:extLst>
          </p:cNvPr>
          <p:cNvSpPr txBox="1">
            <a:spLocks/>
          </p:cNvSpPr>
          <p:nvPr/>
        </p:nvSpPr>
        <p:spPr>
          <a:xfrm>
            <a:off x="4441366" y="1967884"/>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Women</a:t>
            </a:r>
            <a:endParaRPr lang="en-CA" sz="1400" dirty="0"/>
          </a:p>
        </p:txBody>
      </p:sp>
      <p:sp>
        <p:nvSpPr>
          <p:cNvPr id="63" name="Google Shape;2517;p56">
            <a:extLst>
              <a:ext uri="{FF2B5EF4-FFF2-40B4-BE49-F238E27FC236}">
                <a16:creationId xmlns:a16="http://schemas.microsoft.com/office/drawing/2014/main" id="{9AE2EC85-5989-4E91-A527-4C950185B88F}"/>
              </a:ext>
            </a:extLst>
          </p:cNvPr>
          <p:cNvSpPr/>
          <p:nvPr/>
        </p:nvSpPr>
        <p:spPr>
          <a:xfrm>
            <a:off x="4287491" y="2117694"/>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19;p56">
            <a:extLst>
              <a:ext uri="{FF2B5EF4-FFF2-40B4-BE49-F238E27FC236}">
                <a16:creationId xmlns:a16="http://schemas.microsoft.com/office/drawing/2014/main" id="{5471EBEE-794F-4DE1-85C1-3AFB6395FCE6}"/>
              </a:ext>
            </a:extLst>
          </p:cNvPr>
          <p:cNvSpPr txBox="1">
            <a:spLocks/>
          </p:cNvSpPr>
          <p:nvPr/>
        </p:nvSpPr>
        <p:spPr>
          <a:xfrm>
            <a:off x="2885566" y="3362350"/>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AGE</a:t>
            </a:r>
          </a:p>
        </p:txBody>
      </p:sp>
      <p:cxnSp>
        <p:nvCxnSpPr>
          <p:cNvPr id="65" name="Google Shape;2520;p56">
            <a:extLst>
              <a:ext uri="{FF2B5EF4-FFF2-40B4-BE49-F238E27FC236}">
                <a16:creationId xmlns:a16="http://schemas.microsoft.com/office/drawing/2014/main" id="{51DA63D7-1AF0-4743-87F8-217ECE01160B}"/>
              </a:ext>
            </a:extLst>
          </p:cNvPr>
          <p:cNvCxnSpPr>
            <a:cxnSpLocks/>
          </p:cNvCxnSpPr>
          <p:nvPr/>
        </p:nvCxnSpPr>
        <p:spPr>
          <a:xfrm>
            <a:off x="2975291" y="3742050"/>
            <a:ext cx="2455126"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2516;p56">
            <a:extLst>
              <a:ext uri="{FF2B5EF4-FFF2-40B4-BE49-F238E27FC236}">
                <a16:creationId xmlns:a16="http://schemas.microsoft.com/office/drawing/2014/main" id="{5A0D1209-70FF-4BCD-96C8-66F99DFB8776}"/>
              </a:ext>
            </a:extLst>
          </p:cNvPr>
          <p:cNvSpPr txBox="1">
            <a:spLocks/>
          </p:cNvSpPr>
          <p:nvPr/>
        </p:nvSpPr>
        <p:spPr>
          <a:xfrm>
            <a:off x="4441366" y="2540984"/>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1" name="Google Shape;2518;p56">
            <a:extLst>
              <a:ext uri="{FF2B5EF4-FFF2-40B4-BE49-F238E27FC236}">
                <a16:creationId xmlns:a16="http://schemas.microsoft.com/office/drawing/2014/main" id="{37558E86-2308-48F2-9C5E-C248D702C684}"/>
              </a:ext>
            </a:extLst>
          </p:cNvPr>
          <p:cNvSpPr/>
          <p:nvPr/>
        </p:nvSpPr>
        <p:spPr>
          <a:xfrm>
            <a:off x="4287491" y="2684669"/>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19;p56">
            <a:extLst>
              <a:ext uri="{FF2B5EF4-FFF2-40B4-BE49-F238E27FC236}">
                <a16:creationId xmlns:a16="http://schemas.microsoft.com/office/drawing/2014/main" id="{B5EA2383-D0B2-410C-9163-18C6C2CB7652}"/>
              </a:ext>
            </a:extLst>
          </p:cNvPr>
          <p:cNvSpPr txBox="1">
            <a:spLocks/>
          </p:cNvSpPr>
          <p:nvPr/>
        </p:nvSpPr>
        <p:spPr>
          <a:xfrm>
            <a:off x="2300641" y="4828816"/>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           n = 12</a:t>
            </a:r>
          </a:p>
        </p:txBody>
      </p:sp>
      <p:sp>
        <p:nvSpPr>
          <p:cNvPr id="85" name="Google Shape;2521;p56">
            <a:extLst>
              <a:ext uri="{FF2B5EF4-FFF2-40B4-BE49-F238E27FC236}">
                <a16:creationId xmlns:a16="http://schemas.microsoft.com/office/drawing/2014/main" id="{244F85BA-495B-4283-9936-9CF50FEB0B43}"/>
              </a:ext>
            </a:extLst>
          </p:cNvPr>
          <p:cNvSpPr txBox="1">
            <a:spLocks/>
          </p:cNvSpPr>
          <p:nvPr/>
        </p:nvSpPr>
        <p:spPr>
          <a:xfrm>
            <a:off x="4448306" y="4485607"/>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400" dirty="0">
                <a:latin typeface="DM Sans" panose="020B0604020202020204" charset="0"/>
              </a:rPr>
              <a:t>x̅  = 23.3</a:t>
            </a:r>
          </a:p>
          <a:p>
            <a:pPr marL="0" indent="0">
              <a:spcAft>
                <a:spcPts val="1600"/>
              </a:spcAft>
              <a:buFont typeface="DM Sans"/>
              <a:buNone/>
            </a:pPr>
            <a:endParaRPr lang="en" sz="1400" dirty="0"/>
          </a:p>
        </p:txBody>
      </p:sp>
      <p:sp>
        <p:nvSpPr>
          <p:cNvPr id="86" name="Google Shape;2517;p56">
            <a:extLst>
              <a:ext uri="{FF2B5EF4-FFF2-40B4-BE49-F238E27FC236}">
                <a16:creationId xmlns:a16="http://schemas.microsoft.com/office/drawing/2014/main" id="{BBFC419F-9CDA-4154-9DD1-C15659238EE7}"/>
              </a:ext>
            </a:extLst>
          </p:cNvPr>
          <p:cNvSpPr/>
          <p:nvPr/>
        </p:nvSpPr>
        <p:spPr>
          <a:xfrm>
            <a:off x="4287575" y="4594897"/>
            <a:ext cx="123900" cy="12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2526;p56">
            <a:extLst>
              <a:ext uri="{FF2B5EF4-FFF2-40B4-BE49-F238E27FC236}">
                <a16:creationId xmlns:a16="http://schemas.microsoft.com/office/drawing/2014/main" id="{E4FF4DC5-3314-4A71-8CAA-6E989B0D8B2F}"/>
              </a:ext>
            </a:extLst>
          </p:cNvPr>
          <p:cNvGrpSpPr/>
          <p:nvPr/>
        </p:nvGrpSpPr>
        <p:grpSpPr>
          <a:xfrm rot="10800000">
            <a:off x="2975375" y="4084422"/>
            <a:ext cx="1472931" cy="161627"/>
            <a:chOff x="3530150" y="2788663"/>
            <a:chExt cx="1962600" cy="228125"/>
          </a:xfrm>
        </p:grpSpPr>
        <p:sp>
          <p:nvSpPr>
            <p:cNvPr id="88" name="Google Shape;2527;p56">
              <a:extLst>
                <a:ext uri="{FF2B5EF4-FFF2-40B4-BE49-F238E27FC236}">
                  <a16:creationId xmlns:a16="http://schemas.microsoft.com/office/drawing/2014/main" id="{6ECEAFEC-D760-4281-A992-B9AA380223BE}"/>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28;p56">
              <a:extLst>
                <a:ext uri="{FF2B5EF4-FFF2-40B4-BE49-F238E27FC236}">
                  <a16:creationId xmlns:a16="http://schemas.microsoft.com/office/drawing/2014/main" id="{00185C0C-B258-453D-916A-247C0AD115F5}"/>
                </a:ext>
              </a:extLst>
            </p:cNvPr>
            <p:cNvSpPr/>
            <p:nvPr/>
          </p:nvSpPr>
          <p:spPr>
            <a:xfrm>
              <a:off x="4846466" y="2788663"/>
              <a:ext cx="639303" cy="22812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Isosceles Triangle 89">
            <a:extLst>
              <a:ext uri="{FF2B5EF4-FFF2-40B4-BE49-F238E27FC236}">
                <a16:creationId xmlns:a16="http://schemas.microsoft.com/office/drawing/2014/main" id="{AF693C1F-6BA2-49EF-82F6-FEBA0C1983D3}"/>
              </a:ext>
            </a:extLst>
          </p:cNvPr>
          <p:cNvSpPr/>
          <p:nvPr/>
        </p:nvSpPr>
        <p:spPr>
          <a:xfrm>
            <a:off x="3459595" y="4266388"/>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Isosceles Triangle 90">
            <a:extLst>
              <a:ext uri="{FF2B5EF4-FFF2-40B4-BE49-F238E27FC236}">
                <a16:creationId xmlns:a16="http://schemas.microsoft.com/office/drawing/2014/main" id="{021B6E4E-6BA0-4A66-A834-433CBD8F77A4}"/>
              </a:ext>
            </a:extLst>
          </p:cNvPr>
          <p:cNvSpPr/>
          <p:nvPr/>
        </p:nvSpPr>
        <p:spPr>
          <a:xfrm>
            <a:off x="3951298" y="4266388"/>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Google Shape;2529;p56">
            <a:extLst>
              <a:ext uri="{FF2B5EF4-FFF2-40B4-BE49-F238E27FC236}">
                <a16:creationId xmlns:a16="http://schemas.microsoft.com/office/drawing/2014/main" id="{C654C17B-5E40-455B-B677-7EEFB3929E7D}"/>
              </a:ext>
            </a:extLst>
          </p:cNvPr>
          <p:cNvSpPr txBox="1">
            <a:spLocks/>
          </p:cNvSpPr>
          <p:nvPr/>
        </p:nvSpPr>
        <p:spPr>
          <a:xfrm>
            <a:off x="6423114" y="106501"/>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a:solidFill>
                  <a:schemeClr val="accent1"/>
                </a:solidFill>
              </a:rPr>
              <a:t>Education</a:t>
            </a:r>
            <a:endParaRPr lang="en-CA" sz="1800" dirty="0">
              <a:solidFill>
                <a:schemeClr val="accent1"/>
              </a:solidFill>
            </a:endParaRPr>
          </a:p>
        </p:txBody>
      </p:sp>
      <p:cxnSp>
        <p:nvCxnSpPr>
          <p:cNvPr id="119" name="Google Shape;2530;p56">
            <a:extLst>
              <a:ext uri="{FF2B5EF4-FFF2-40B4-BE49-F238E27FC236}">
                <a16:creationId xmlns:a16="http://schemas.microsoft.com/office/drawing/2014/main" id="{C8C5C1E1-45C1-448B-94FB-02E623EA692B}"/>
              </a:ext>
            </a:extLst>
          </p:cNvPr>
          <p:cNvCxnSpPr>
            <a:cxnSpLocks/>
          </p:cNvCxnSpPr>
          <p:nvPr/>
        </p:nvCxnSpPr>
        <p:spPr>
          <a:xfrm>
            <a:off x="6115173" y="4862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20" name="Google Shape;2529;p56">
            <a:extLst>
              <a:ext uri="{FF2B5EF4-FFF2-40B4-BE49-F238E27FC236}">
                <a16:creationId xmlns:a16="http://schemas.microsoft.com/office/drawing/2014/main" id="{0A9D76F5-57F1-4E38-B71B-7DE1FD2FB499}"/>
              </a:ext>
            </a:extLst>
          </p:cNvPr>
          <p:cNvSpPr txBox="1">
            <a:spLocks/>
          </p:cNvSpPr>
          <p:nvPr/>
        </p:nvSpPr>
        <p:spPr>
          <a:xfrm>
            <a:off x="6423114" y="3517213"/>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121" name="Google Shape;2530;p56">
            <a:extLst>
              <a:ext uri="{FF2B5EF4-FFF2-40B4-BE49-F238E27FC236}">
                <a16:creationId xmlns:a16="http://schemas.microsoft.com/office/drawing/2014/main" id="{A33B8F7B-F7EE-44D6-9BB8-E4377DE41F6F}"/>
              </a:ext>
            </a:extLst>
          </p:cNvPr>
          <p:cNvCxnSpPr>
            <a:cxnSpLocks/>
          </p:cNvCxnSpPr>
          <p:nvPr/>
        </p:nvCxnSpPr>
        <p:spPr>
          <a:xfrm>
            <a:off x="6115173" y="3896913"/>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22" name="Google Shape;2529;p56">
            <a:extLst>
              <a:ext uri="{FF2B5EF4-FFF2-40B4-BE49-F238E27FC236}">
                <a16:creationId xmlns:a16="http://schemas.microsoft.com/office/drawing/2014/main" id="{3C6189F4-F827-4F5F-921C-1240A08989AE}"/>
              </a:ext>
            </a:extLst>
          </p:cNvPr>
          <p:cNvSpPr txBox="1">
            <a:spLocks/>
          </p:cNvSpPr>
          <p:nvPr/>
        </p:nvSpPr>
        <p:spPr>
          <a:xfrm>
            <a:off x="6423114" y="174422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123" name="Google Shape;2530;p56">
            <a:extLst>
              <a:ext uri="{FF2B5EF4-FFF2-40B4-BE49-F238E27FC236}">
                <a16:creationId xmlns:a16="http://schemas.microsoft.com/office/drawing/2014/main" id="{3EC70F9E-ABA6-4EFC-AB6A-9FD9FB0DB632}"/>
              </a:ext>
            </a:extLst>
          </p:cNvPr>
          <p:cNvCxnSpPr>
            <a:cxnSpLocks/>
          </p:cNvCxnSpPr>
          <p:nvPr/>
        </p:nvCxnSpPr>
        <p:spPr>
          <a:xfrm>
            <a:off x="6115173" y="2123925"/>
            <a:ext cx="2459566" cy="0"/>
          </a:xfrm>
          <a:prstGeom prst="straightConnector1">
            <a:avLst/>
          </a:prstGeom>
          <a:noFill/>
          <a:ln w="19050" cap="flat" cmpd="sng">
            <a:solidFill>
              <a:schemeClr val="accent1"/>
            </a:solidFill>
            <a:prstDash val="solid"/>
            <a:round/>
            <a:headEnd type="none" w="med" len="med"/>
            <a:tailEnd type="none" w="med" len="med"/>
          </a:ln>
        </p:spPr>
      </p:cxnSp>
      <p:graphicFrame>
        <p:nvGraphicFramePr>
          <p:cNvPr id="124" name="Chart 123">
            <a:extLst>
              <a:ext uri="{FF2B5EF4-FFF2-40B4-BE49-F238E27FC236}">
                <a16:creationId xmlns:a16="http://schemas.microsoft.com/office/drawing/2014/main" id="{3017E893-E475-4337-B6FF-2B6184B13AB8}"/>
              </a:ext>
            </a:extLst>
          </p:cNvPr>
          <p:cNvGraphicFramePr/>
          <p:nvPr/>
        </p:nvGraphicFramePr>
        <p:xfrm>
          <a:off x="6052214" y="2334599"/>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125" name="Google Shape;2515;p56">
            <a:extLst>
              <a:ext uri="{FF2B5EF4-FFF2-40B4-BE49-F238E27FC236}">
                <a16:creationId xmlns:a16="http://schemas.microsoft.com/office/drawing/2014/main" id="{497F0E31-F15B-49FE-B19F-C9E8711BAFE1}"/>
              </a:ext>
            </a:extLst>
          </p:cNvPr>
          <p:cNvSpPr txBox="1">
            <a:spLocks/>
          </p:cNvSpPr>
          <p:nvPr/>
        </p:nvSpPr>
        <p:spPr>
          <a:xfrm>
            <a:off x="7750314" y="2384231"/>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126" name="Google Shape;2517;p56">
            <a:extLst>
              <a:ext uri="{FF2B5EF4-FFF2-40B4-BE49-F238E27FC236}">
                <a16:creationId xmlns:a16="http://schemas.microsoft.com/office/drawing/2014/main" id="{6D95D85A-3C10-4FF4-B298-D605087DACE9}"/>
              </a:ext>
            </a:extLst>
          </p:cNvPr>
          <p:cNvSpPr/>
          <p:nvPr/>
        </p:nvSpPr>
        <p:spPr>
          <a:xfrm>
            <a:off x="7596440" y="253404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16;p56">
            <a:extLst>
              <a:ext uri="{FF2B5EF4-FFF2-40B4-BE49-F238E27FC236}">
                <a16:creationId xmlns:a16="http://schemas.microsoft.com/office/drawing/2014/main" id="{5935F6A0-0948-4697-A5B4-A211716E6D48}"/>
              </a:ext>
            </a:extLst>
          </p:cNvPr>
          <p:cNvSpPr txBox="1">
            <a:spLocks/>
          </p:cNvSpPr>
          <p:nvPr/>
        </p:nvSpPr>
        <p:spPr>
          <a:xfrm>
            <a:off x="7750315" y="2957331"/>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128" name="Google Shape;2518;p56">
            <a:extLst>
              <a:ext uri="{FF2B5EF4-FFF2-40B4-BE49-F238E27FC236}">
                <a16:creationId xmlns:a16="http://schemas.microsoft.com/office/drawing/2014/main" id="{AAE29EE4-3652-44F8-97C1-C0FAE7EA14DC}"/>
              </a:ext>
            </a:extLst>
          </p:cNvPr>
          <p:cNvSpPr/>
          <p:nvPr/>
        </p:nvSpPr>
        <p:spPr>
          <a:xfrm>
            <a:off x="7596440" y="3101016"/>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9" name="Chart 128">
            <a:extLst>
              <a:ext uri="{FF2B5EF4-FFF2-40B4-BE49-F238E27FC236}">
                <a16:creationId xmlns:a16="http://schemas.microsoft.com/office/drawing/2014/main" id="{25F40851-62BB-4F0A-8867-EBFDD6E25458}"/>
              </a:ext>
            </a:extLst>
          </p:cNvPr>
          <p:cNvGraphicFramePr/>
          <p:nvPr/>
        </p:nvGraphicFramePr>
        <p:xfrm>
          <a:off x="6320073" y="549738"/>
          <a:ext cx="2535768" cy="1229216"/>
        </p:xfrm>
        <a:graphic>
          <a:graphicData uri="http://schemas.openxmlformats.org/drawingml/2006/chart">
            <c:chart xmlns:c="http://schemas.openxmlformats.org/drawingml/2006/chart" xmlns:r="http://schemas.openxmlformats.org/officeDocument/2006/relationships" r:id="rId6"/>
          </a:graphicData>
        </a:graphic>
      </p:graphicFrame>
      <p:sp>
        <p:nvSpPr>
          <p:cNvPr id="130" name="Google Shape;2521;p56">
            <a:extLst>
              <a:ext uri="{FF2B5EF4-FFF2-40B4-BE49-F238E27FC236}">
                <a16:creationId xmlns:a16="http://schemas.microsoft.com/office/drawing/2014/main" id="{313D8709-237B-42F0-89B9-262D04F47FD3}"/>
              </a:ext>
            </a:extLst>
          </p:cNvPr>
          <p:cNvSpPr txBox="1">
            <a:spLocks/>
          </p:cNvSpPr>
          <p:nvPr/>
        </p:nvSpPr>
        <p:spPr>
          <a:xfrm>
            <a:off x="7770923" y="4493137"/>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lvl="0" indent="0" algn="l" rtl="0">
              <a:spcBef>
                <a:spcPts val="0"/>
              </a:spcBef>
              <a:spcAft>
                <a:spcPts val="1600"/>
              </a:spcAft>
              <a:buNone/>
            </a:pPr>
            <a:r>
              <a:rPr lang="en-US" sz="1100" dirty="0">
                <a:latin typeface="DM Sans" panose="020B0604020202020204" charset="0"/>
              </a:rPr>
              <a:t>x̅  = $39,985</a:t>
            </a:r>
          </a:p>
        </p:txBody>
      </p:sp>
      <p:sp>
        <p:nvSpPr>
          <p:cNvPr id="132" name="Google Shape;2527;p56">
            <a:extLst>
              <a:ext uri="{FF2B5EF4-FFF2-40B4-BE49-F238E27FC236}">
                <a16:creationId xmlns:a16="http://schemas.microsoft.com/office/drawing/2014/main" id="{1F9F035C-5C2F-4590-95F2-9AF1CCACA07C}"/>
              </a:ext>
            </a:extLst>
          </p:cNvPr>
          <p:cNvSpPr/>
          <p:nvPr/>
        </p:nvSpPr>
        <p:spPr>
          <a:xfrm rot="10800000">
            <a:off x="6320330" y="4207455"/>
            <a:ext cx="1472931" cy="159625"/>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517;p56">
            <a:extLst>
              <a:ext uri="{FF2B5EF4-FFF2-40B4-BE49-F238E27FC236}">
                <a16:creationId xmlns:a16="http://schemas.microsoft.com/office/drawing/2014/main" id="{1DDC2390-7400-44D4-ABBB-A0D0159C5CD5}"/>
              </a:ext>
            </a:extLst>
          </p:cNvPr>
          <p:cNvSpPr/>
          <p:nvPr/>
        </p:nvSpPr>
        <p:spPr>
          <a:xfrm>
            <a:off x="7658390" y="4614932"/>
            <a:ext cx="123900" cy="123900"/>
          </a:xfrm>
          <a:prstGeom prst="ellipse">
            <a:avLst/>
          </a:prstGeom>
          <a:solidFill>
            <a:schemeClr val="accent2"/>
          </a:solidFill>
          <a:ln>
            <a:solidFill>
              <a:srgbClr val="F7855B"/>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Isosceles Triangle 134">
            <a:extLst>
              <a:ext uri="{FF2B5EF4-FFF2-40B4-BE49-F238E27FC236}">
                <a16:creationId xmlns:a16="http://schemas.microsoft.com/office/drawing/2014/main" id="{E4D5BD46-7781-489C-B427-BCD70B77C5B2}"/>
              </a:ext>
            </a:extLst>
          </p:cNvPr>
          <p:cNvSpPr/>
          <p:nvPr/>
        </p:nvSpPr>
        <p:spPr>
          <a:xfrm>
            <a:off x="7408380" y="439030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Isosceles Triangle 135">
            <a:extLst>
              <a:ext uri="{FF2B5EF4-FFF2-40B4-BE49-F238E27FC236}">
                <a16:creationId xmlns:a16="http://schemas.microsoft.com/office/drawing/2014/main" id="{C3C7C8C7-356C-4ADF-86B2-8B80457950C5}"/>
              </a:ext>
            </a:extLst>
          </p:cNvPr>
          <p:cNvSpPr/>
          <p:nvPr/>
        </p:nvSpPr>
        <p:spPr>
          <a:xfrm>
            <a:off x="6686868" y="438841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Isosceles Triangle 136">
            <a:extLst>
              <a:ext uri="{FF2B5EF4-FFF2-40B4-BE49-F238E27FC236}">
                <a16:creationId xmlns:a16="http://schemas.microsoft.com/office/drawing/2014/main" id="{3C97A353-9A8E-4F20-9810-7C11523FFEF5}"/>
              </a:ext>
            </a:extLst>
          </p:cNvPr>
          <p:cNvSpPr/>
          <p:nvPr/>
        </p:nvSpPr>
        <p:spPr>
          <a:xfrm>
            <a:off x="7044989" y="438841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Google Shape;2528;p56">
            <a:extLst>
              <a:ext uri="{FF2B5EF4-FFF2-40B4-BE49-F238E27FC236}">
                <a16:creationId xmlns:a16="http://schemas.microsoft.com/office/drawing/2014/main" id="{8122530C-6B43-4710-98D2-7A8A002571DC}"/>
              </a:ext>
            </a:extLst>
          </p:cNvPr>
          <p:cNvSpPr/>
          <p:nvPr/>
        </p:nvSpPr>
        <p:spPr>
          <a:xfrm rot="10800000">
            <a:off x="6320073" y="4207455"/>
            <a:ext cx="386562" cy="159626"/>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1946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0190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39813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Graduate</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042097"/>
            <a:ext cx="4461209" cy="3904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latin typeface="Anton" panose="020B0604020202020204" charset="0"/>
              </a:rPr>
              <a:t>The Graduate has just completed his or her college/university degree and is looking forward to entering the working world. Big changes are on the horizon for these young individuals, who may have sacrificed time at the gym for higher marks. Of the four Gen Z categories, the Graduates have the second lowest average fitness (x̅ = 2.67) and expected miles (x̅ = 79,42) but the second highest expected usage (x̅ = 3.25).  </a:t>
            </a:r>
          </a:p>
          <a:p>
            <a:pPr marL="0" lvl="0" indent="0" algn="l" rtl="0">
              <a:spcBef>
                <a:spcPts val="0"/>
              </a:spcBef>
              <a:spcAft>
                <a:spcPts val="0"/>
              </a:spcAft>
              <a:buNone/>
            </a:pPr>
            <a:endParaRPr lang="en-US" sz="1300" dirty="0">
              <a:latin typeface="Anton" panose="020B0604020202020204" charset="0"/>
            </a:endParaRPr>
          </a:p>
          <a:p>
            <a:pPr marL="0" lvl="0" indent="0" algn="l" rtl="0">
              <a:spcBef>
                <a:spcPts val="0"/>
              </a:spcBef>
              <a:spcAft>
                <a:spcPts val="0"/>
              </a:spcAft>
              <a:buNone/>
            </a:pPr>
            <a:r>
              <a:rPr lang="en-US" sz="1300" dirty="0">
                <a:latin typeface="Anton" panose="020B0604020202020204" charset="0"/>
              </a:rPr>
              <a:t>The Graduate is just as likely to be partnered as (s)he is likely to be single, but the one thing this group has in common besides being highly educated, is their low average income. No one in this group is making more than $44,000 per year, which places the group in the lowest of the four income quadrilles.  </a:t>
            </a:r>
          </a:p>
          <a:p>
            <a:pPr marL="0" lvl="0" indent="0" algn="l" rtl="0">
              <a:spcBef>
                <a:spcPts val="0"/>
              </a:spcBef>
              <a:spcAft>
                <a:spcPts val="0"/>
              </a:spcAft>
              <a:buNone/>
            </a:pPr>
            <a:endParaRPr lang="en-US" sz="1300" dirty="0">
              <a:latin typeface="Anton" panose="020B0604020202020204" charset="0"/>
            </a:endParaRPr>
          </a:p>
          <a:p>
            <a:pPr marL="0" lvl="0" indent="0" algn="l" rtl="0">
              <a:spcBef>
                <a:spcPts val="0"/>
              </a:spcBef>
              <a:spcAft>
                <a:spcPts val="0"/>
              </a:spcAft>
              <a:buNone/>
            </a:pPr>
            <a:r>
              <a:rPr lang="en-US" sz="1300" dirty="0">
                <a:latin typeface="Anton" panose="020B0604020202020204" charset="0"/>
              </a:rPr>
              <a:t>As a group, the Graduates are more likely to purchase the TM195 than any other product. Less than 20% of Graduates splurge on the TM498 model and it seems like none can justify the hefty price tag of the TM798. </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4076" y="3981067"/>
            <a:ext cx="1010100"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TM195</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sp>
        <p:nvSpPr>
          <p:cNvPr id="36" name="Google Shape;2521;p56">
            <a:extLst>
              <a:ext uri="{FF2B5EF4-FFF2-40B4-BE49-F238E27FC236}">
                <a16:creationId xmlns:a16="http://schemas.microsoft.com/office/drawing/2014/main" id="{D5F80DB1-63DC-4200-BFE3-5381B66A8861}"/>
              </a:ext>
            </a:extLst>
          </p:cNvPr>
          <p:cNvSpPr txBox="1">
            <a:spLocks/>
          </p:cNvSpPr>
          <p:nvPr/>
        </p:nvSpPr>
        <p:spPr>
          <a:xfrm>
            <a:off x="5385391" y="3756043"/>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Males</a:t>
            </a:r>
          </a:p>
        </p:txBody>
      </p:sp>
      <p:sp>
        <p:nvSpPr>
          <p:cNvPr id="37" name="Google Shape;2517;p56">
            <a:extLst>
              <a:ext uri="{FF2B5EF4-FFF2-40B4-BE49-F238E27FC236}">
                <a16:creationId xmlns:a16="http://schemas.microsoft.com/office/drawing/2014/main" id="{68DBC34F-4827-43B6-8EB7-5D0FC5095ED4}"/>
              </a:ext>
            </a:extLst>
          </p:cNvPr>
          <p:cNvSpPr/>
          <p:nvPr/>
        </p:nvSpPr>
        <p:spPr>
          <a:xfrm>
            <a:off x="5272858" y="3877838"/>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17;p56">
            <a:extLst>
              <a:ext uri="{FF2B5EF4-FFF2-40B4-BE49-F238E27FC236}">
                <a16:creationId xmlns:a16="http://schemas.microsoft.com/office/drawing/2014/main" id="{A31A9714-741F-4805-B669-8AE3319596B9}"/>
              </a:ext>
            </a:extLst>
          </p:cNvPr>
          <p:cNvSpPr/>
          <p:nvPr/>
        </p:nvSpPr>
        <p:spPr>
          <a:xfrm>
            <a:off x="5273259" y="4129747"/>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21;p56">
            <a:extLst>
              <a:ext uri="{FF2B5EF4-FFF2-40B4-BE49-F238E27FC236}">
                <a16:creationId xmlns:a16="http://schemas.microsoft.com/office/drawing/2014/main" id="{CE5ED3B0-0ABA-4CE5-A0EB-71174ED9C051}"/>
              </a:ext>
            </a:extLst>
          </p:cNvPr>
          <p:cNvSpPr txBox="1">
            <a:spLocks/>
          </p:cNvSpPr>
          <p:nvPr/>
        </p:nvSpPr>
        <p:spPr>
          <a:xfrm>
            <a:off x="5385366" y="4015986"/>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Females</a:t>
            </a:r>
          </a:p>
        </p:txBody>
      </p:sp>
      <p:graphicFrame>
        <p:nvGraphicFramePr>
          <p:cNvPr id="46" name="Chart 45">
            <a:extLst>
              <a:ext uri="{FF2B5EF4-FFF2-40B4-BE49-F238E27FC236}">
                <a16:creationId xmlns:a16="http://schemas.microsoft.com/office/drawing/2014/main" id="{E7184EFA-DB59-40F2-AC25-BBA7A8F62D4F}"/>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sp>
        <p:nvSpPr>
          <p:cNvPr id="47" name="Oval 46">
            <a:extLst>
              <a:ext uri="{FF2B5EF4-FFF2-40B4-BE49-F238E27FC236}">
                <a16:creationId xmlns:a16="http://schemas.microsoft.com/office/drawing/2014/main" id="{A88FDF58-7B65-42C1-9BE8-82FC7A7F49AB}"/>
              </a:ext>
            </a:extLst>
          </p:cNvPr>
          <p:cNvSpPr/>
          <p:nvPr/>
        </p:nvSpPr>
        <p:spPr>
          <a:xfrm>
            <a:off x="7100396" y="1746141"/>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48" name="Chart 47">
            <a:extLst>
              <a:ext uri="{FF2B5EF4-FFF2-40B4-BE49-F238E27FC236}">
                <a16:creationId xmlns:a16="http://schemas.microsoft.com/office/drawing/2014/main" id="{39DF83CA-B4C1-4F63-AD32-AE6909CBA1E8}"/>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9" name="Chart 48">
            <a:extLst>
              <a:ext uri="{FF2B5EF4-FFF2-40B4-BE49-F238E27FC236}">
                <a16:creationId xmlns:a16="http://schemas.microsoft.com/office/drawing/2014/main" id="{FD582248-4B06-45D6-BCC9-56572D188FC8}"/>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50" name="Oval 49">
            <a:extLst>
              <a:ext uri="{FF2B5EF4-FFF2-40B4-BE49-F238E27FC236}">
                <a16:creationId xmlns:a16="http://schemas.microsoft.com/office/drawing/2014/main" id="{17B6BEAD-F59F-4E9F-9403-247C72173963}"/>
              </a:ext>
            </a:extLst>
          </p:cNvPr>
          <p:cNvSpPr/>
          <p:nvPr/>
        </p:nvSpPr>
        <p:spPr>
          <a:xfrm>
            <a:off x="7150836" y="2465206"/>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Oval 50">
            <a:extLst>
              <a:ext uri="{FF2B5EF4-FFF2-40B4-BE49-F238E27FC236}">
                <a16:creationId xmlns:a16="http://schemas.microsoft.com/office/drawing/2014/main" id="{F27842E9-804E-4765-9C16-9554E28E21B8}"/>
              </a:ext>
            </a:extLst>
          </p:cNvPr>
          <p:cNvSpPr/>
          <p:nvPr/>
        </p:nvSpPr>
        <p:spPr>
          <a:xfrm>
            <a:off x="7125085" y="3198258"/>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Google Shape;2517;p56">
            <a:extLst>
              <a:ext uri="{FF2B5EF4-FFF2-40B4-BE49-F238E27FC236}">
                <a16:creationId xmlns:a16="http://schemas.microsoft.com/office/drawing/2014/main" id="{FFD50E65-B5C0-4E81-9D20-91DA0E1B5012}"/>
              </a:ext>
            </a:extLst>
          </p:cNvPr>
          <p:cNvSpPr/>
          <p:nvPr/>
        </p:nvSpPr>
        <p:spPr>
          <a:xfrm>
            <a:off x="6992534" y="1734707"/>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17;p56">
            <a:extLst>
              <a:ext uri="{FF2B5EF4-FFF2-40B4-BE49-F238E27FC236}">
                <a16:creationId xmlns:a16="http://schemas.microsoft.com/office/drawing/2014/main" id="{449BB329-058E-4D04-AF99-E64A9679982F}"/>
              </a:ext>
            </a:extLst>
          </p:cNvPr>
          <p:cNvSpPr/>
          <p:nvPr/>
        </p:nvSpPr>
        <p:spPr>
          <a:xfrm>
            <a:off x="7077376" y="1734707"/>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17;p56">
            <a:extLst>
              <a:ext uri="{FF2B5EF4-FFF2-40B4-BE49-F238E27FC236}">
                <a16:creationId xmlns:a16="http://schemas.microsoft.com/office/drawing/2014/main" id="{2C413E1A-0F4E-418E-A20F-9D5F1E91E9F6}"/>
              </a:ext>
            </a:extLst>
          </p:cNvPr>
          <p:cNvSpPr/>
          <p:nvPr/>
        </p:nvSpPr>
        <p:spPr>
          <a:xfrm>
            <a:off x="7189767" y="2459259"/>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17;p56">
            <a:extLst>
              <a:ext uri="{FF2B5EF4-FFF2-40B4-BE49-F238E27FC236}">
                <a16:creationId xmlns:a16="http://schemas.microsoft.com/office/drawing/2014/main" id="{E57AC8A7-B341-4932-A70A-C0C1AF42346F}"/>
              </a:ext>
            </a:extLst>
          </p:cNvPr>
          <p:cNvSpPr/>
          <p:nvPr/>
        </p:nvSpPr>
        <p:spPr>
          <a:xfrm>
            <a:off x="7125085" y="2462303"/>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17;p56">
            <a:extLst>
              <a:ext uri="{FF2B5EF4-FFF2-40B4-BE49-F238E27FC236}">
                <a16:creationId xmlns:a16="http://schemas.microsoft.com/office/drawing/2014/main" id="{0B393E69-E5B4-4477-B4C0-82BDEDD3FD5C}"/>
              </a:ext>
            </a:extLst>
          </p:cNvPr>
          <p:cNvSpPr/>
          <p:nvPr/>
        </p:nvSpPr>
        <p:spPr>
          <a:xfrm>
            <a:off x="7051625" y="3193717"/>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517;p56">
            <a:extLst>
              <a:ext uri="{FF2B5EF4-FFF2-40B4-BE49-F238E27FC236}">
                <a16:creationId xmlns:a16="http://schemas.microsoft.com/office/drawing/2014/main" id="{78C99BAA-FC87-4AA0-BFAB-69D9E93B5844}"/>
              </a:ext>
            </a:extLst>
          </p:cNvPr>
          <p:cNvSpPr/>
          <p:nvPr/>
        </p:nvSpPr>
        <p:spPr>
          <a:xfrm>
            <a:off x="7102066" y="3193717"/>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108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5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Self-Starter</a:t>
            </a:r>
            <a:endParaRPr sz="2400" dirty="0"/>
          </a:p>
        </p:txBody>
      </p:sp>
      <p:grpSp>
        <p:nvGrpSpPr>
          <p:cNvPr id="2507" name="Google Shape;2507;p56"/>
          <p:cNvGrpSpPr/>
          <p:nvPr/>
        </p:nvGrpSpPr>
        <p:grpSpPr>
          <a:xfrm>
            <a:off x="6383400" y="0"/>
            <a:ext cx="2760600" cy="5143500"/>
            <a:chOff x="3191700" y="0"/>
            <a:chExt cx="2760600" cy="5143500"/>
          </a:xfrm>
        </p:grpSpPr>
        <p:pic>
          <p:nvPicPr>
            <p:cNvPr id="2508" name="Google Shape;2508;p56"/>
            <p:cNvPicPr preferRelativeResize="0"/>
            <p:nvPr/>
          </p:nvPicPr>
          <p:blipFill rotWithShape="1">
            <a:blip r:embed="rId3">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 name="Chart 58">
            <a:extLst>
              <a:ext uri="{FF2B5EF4-FFF2-40B4-BE49-F238E27FC236}">
                <a16:creationId xmlns:a16="http://schemas.microsoft.com/office/drawing/2014/main" id="{5C8D7094-DB32-4277-8724-15719515948C}"/>
              </a:ext>
            </a:extLst>
          </p:cNvPr>
          <p:cNvGraphicFramePr/>
          <p:nvPr/>
        </p:nvGraphicFramePr>
        <p:xfrm>
          <a:off x="460886" y="1797520"/>
          <a:ext cx="1441689" cy="1229216"/>
        </p:xfrm>
        <a:graphic>
          <a:graphicData uri="http://schemas.openxmlformats.org/drawingml/2006/chart">
            <c:chart xmlns:c="http://schemas.openxmlformats.org/drawingml/2006/chart" xmlns:r="http://schemas.openxmlformats.org/officeDocument/2006/relationships" r:id="rId4"/>
          </a:graphicData>
        </a:graphic>
      </p:graphicFrame>
      <p:sp>
        <p:nvSpPr>
          <p:cNvPr id="60" name="Google Shape;2513;p56">
            <a:extLst>
              <a:ext uri="{FF2B5EF4-FFF2-40B4-BE49-F238E27FC236}">
                <a16:creationId xmlns:a16="http://schemas.microsoft.com/office/drawing/2014/main" id="{72A7DEB8-4EC7-4688-99B9-609D866FE4F2}"/>
              </a:ext>
            </a:extLst>
          </p:cNvPr>
          <p:cNvSpPr txBox="1">
            <a:spLocks/>
          </p:cNvSpPr>
          <p:nvPr/>
        </p:nvSpPr>
        <p:spPr>
          <a:xfrm>
            <a:off x="584925" y="125047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GENDER</a:t>
            </a:r>
            <a:endParaRPr lang="en-CA" sz="1800" dirty="0">
              <a:solidFill>
                <a:schemeClr val="accent1"/>
              </a:solidFill>
            </a:endParaRPr>
          </a:p>
        </p:txBody>
      </p:sp>
      <p:cxnSp>
        <p:nvCxnSpPr>
          <p:cNvPr id="61" name="Google Shape;2514;p56">
            <a:extLst>
              <a:ext uri="{FF2B5EF4-FFF2-40B4-BE49-F238E27FC236}">
                <a16:creationId xmlns:a16="http://schemas.microsoft.com/office/drawing/2014/main" id="{CD2457F9-2A66-4EEF-8F38-DD2D50251856}"/>
              </a:ext>
            </a:extLst>
          </p:cNvPr>
          <p:cNvCxnSpPr>
            <a:cxnSpLocks/>
          </p:cNvCxnSpPr>
          <p:nvPr/>
        </p:nvCxnSpPr>
        <p:spPr>
          <a:xfrm>
            <a:off x="674650" y="1630175"/>
            <a:ext cx="245512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15;p56">
            <a:extLst>
              <a:ext uri="{FF2B5EF4-FFF2-40B4-BE49-F238E27FC236}">
                <a16:creationId xmlns:a16="http://schemas.microsoft.com/office/drawing/2014/main" id="{A849F1B8-0F89-4284-B7FC-7DD4C839CC5A}"/>
              </a:ext>
            </a:extLst>
          </p:cNvPr>
          <p:cNvSpPr txBox="1">
            <a:spLocks/>
          </p:cNvSpPr>
          <p:nvPr/>
        </p:nvSpPr>
        <p:spPr>
          <a:xfrm>
            <a:off x="2140725" y="19604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Women</a:t>
            </a:r>
            <a:endParaRPr lang="en-CA" sz="1400" dirty="0"/>
          </a:p>
        </p:txBody>
      </p:sp>
      <p:sp>
        <p:nvSpPr>
          <p:cNvPr id="63" name="Google Shape;2517;p56">
            <a:extLst>
              <a:ext uri="{FF2B5EF4-FFF2-40B4-BE49-F238E27FC236}">
                <a16:creationId xmlns:a16="http://schemas.microsoft.com/office/drawing/2014/main" id="{1884403F-5AA9-417B-A44E-E2533A6DE56E}"/>
              </a:ext>
            </a:extLst>
          </p:cNvPr>
          <p:cNvSpPr/>
          <p:nvPr/>
        </p:nvSpPr>
        <p:spPr>
          <a:xfrm>
            <a:off x="1986850" y="211026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19;p56">
            <a:extLst>
              <a:ext uri="{FF2B5EF4-FFF2-40B4-BE49-F238E27FC236}">
                <a16:creationId xmlns:a16="http://schemas.microsoft.com/office/drawing/2014/main" id="{A6E34035-0124-4911-8E0A-D59AE5BD867C}"/>
              </a:ext>
            </a:extLst>
          </p:cNvPr>
          <p:cNvSpPr txBox="1">
            <a:spLocks/>
          </p:cNvSpPr>
          <p:nvPr/>
        </p:nvSpPr>
        <p:spPr>
          <a:xfrm>
            <a:off x="584925" y="3354916"/>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dirty="0">
                <a:solidFill>
                  <a:schemeClr val="accent1"/>
                </a:solidFill>
              </a:rPr>
              <a:t>AGE</a:t>
            </a:r>
          </a:p>
        </p:txBody>
      </p:sp>
      <p:cxnSp>
        <p:nvCxnSpPr>
          <p:cNvPr id="65" name="Google Shape;2520;p56">
            <a:extLst>
              <a:ext uri="{FF2B5EF4-FFF2-40B4-BE49-F238E27FC236}">
                <a16:creationId xmlns:a16="http://schemas.microsoft.com/office/drawing/2014/main" id="{136CE89E-68FC-4C1B-93D9-64FC22D6602E}"/>
              </a:ext>
            </a:extLst>
          </p:cNvPr>
          <p:cNvCxnSpPr>
            <a:cxnSpLocks/>
          </p:cNvCxnSpPr>
          <p:nvPr/>
        </p:nvCxnSpPr>
        <p:spPr>
          <a:xfrm>
            <a:off x="674650" y="3734616"/>
            <a:ext cx="2455126" cy="0"/>
          </a:xfrm>
          <a:prstGeom prst="straightConnector1">
            <a:avLst/>
          </a:prstGeom>
          <a:noFill/>
          <a:ln w="19050" cap="flat" cmpd="sng">
            <a:solidFill>
              <a:schemeClr val="accent1"/>
            </a:solidFill>
            <a:prstDash val="solid"/>
            <a:round/>
            <a:headEnd type="none" w="med" len="med"/>
            <a:tailEnd type="none" w="med" len="med"/>
          </a:ln>
        </p:spPr>
      </p:cxnSp>
      <p:sp>
        <p:nvSpPr>
          <p:cNvPr id="66" name="Google Shape;2521;p56">
            <a:extLst>
              <a:ext uri="{FF2B5EF4-FFF2-40B4-BE49-F238E27FC236}">
                <a16:creationId xmlns:a16="http://schemas.microsoft.com/office/drawing/2014/main" id="{711BFE9E-038A-4E29-8686-688E1307D502}"/>
              </a:ext>
            </a:extLst>
          </p:cNvPr>
          <p:cNvSpPr txBox="1">
            <a:spLocks/>
          </p:cNvSpPr>
          <p:nvPr/>
        </p:nvSpPr>
        <p:spPr>
          <a:xfrm>
            <a:off x="2147581" y="4476682"/>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400" dirty="0">
                <a:latin typeface="DM Sans" panose="020B0604020202020204" charset="0"/>
              </a:rPr>
              <a:t>x̅  = 22.2</a:t>
            </a:r>
          </a:p>
          <a:p>
            <a:pPr marL="0" indent="0">
              <a:spcAft>
                <a:spcPts val="1600"/>
              </a:spcAft>
              <a:buFont typeface="DM Sans"/>
              <a:buNone/>
            </a:pPr>
            <a:endParaRPr lang="en" sz="1400" dirty="0"/>
          </a:p>
        </p:txBody>
      </p:sp>
      <p:sp>
        <p:nvSpPr>
          <p:cNvPr id="70" name="Google Shape;2516;p56">
            <a:extLst>
              <a:ext uri="{FF2B5EF4-FFF2-40B4-BE49-F238E27FC236}">
                <a16:creationId xmlns:a16="http://schemas.microsoft.com/office/drawing/2014/main" id="{E7761C21-649A-4AB8-BA77-3AFE329A9AB1}"/>
              </a:ext>
            </a:extLst>
          </p:cNvPr>
          <p:cNvSpPr txBox="1">
            <a:spLocks/>
          </p:cNvSpPr>
          <p:nvPr/>
        </p:nvSpPr>
        <p:spPr>
          <a:xfrm>
            <a:off x="2140725" y="25335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1" name="Google Shape;2518;p56">
            <a:extLst>
              <a:ext uri="{FF2B5EF4-FFF2-40B4-BE49-F238E27FC236}">
                <a16:creationId xmlns:a16="http://schemas.microsoft.com/office/drawing/2014/main" id="{EF69D890-C6F4-4B99-A431-04912D27D2CE}"/>
              </a:ext>
            </a:extLst>
          </p:cNvPr>
          <p:cNvSpPr/>
          <p:nvPr/>
        </p:nvSpPr>
        <p:spPr>
          <a:xfrm>
            <a:off x="1986850" y="2677235"/>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17;p56">
            <a:extLst>
              <a:ext uri="{FF2B5EF4-FFF2-40B4-BE49-F238E27FC236}">
                <a16:creationId xmlns:a16="http://schemas.microsoft.com/office/drawing/2014/main" id="{03701635-3F32-46F4-B595-56F5998B1A93}"/>
              </a:ext>
            </a:extLst>
          </p:cNvPr>
          <p:cNvSpPr/>
          <p:nvPr/>
        </p:nvSpPr>
        <p:spPr>
          <a:xfrm>
            <a:off x="2002016" y="4598702"/>
            <a:ext cx="123900" cy="12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2526;p56">
            <a:extLst>
              <a:ext uri="{FF2B5EF4-FFF2-40B4-BE49-F238E27FC236}">
                <a16:creationId xmlns:a16="http://schemas.microsoft.com/office/drawing/2014/main" id="{26FD10E9-C76F-4C02-B16D-B731734AAF15}"/>
              </a:ext>
            </a:extLst>
          </p:cNvPr>
          <p:cNvGrpSpPr/>
          <p:nvPr/>
        </p:nvGrpSpPr>
        <p:grpSpPr>
          <a:xfrm rot="10800000">
            <a:off x="674650" y="4076492"/>
            <a:ext cx="1472931" cy="170296"/>
            <a:chOff x="3530150" y="2775015"/>
            <a:chExt cx="1962600" cy="240360"/>
          </a:xfrm>
        </p:grpSpPr>
        <p:sp>
          <p:nvSpPr>
            <p:cNvPr id="77" name="Google Shape;2527;p56">
              <a:extLst>
                <a:ext uri="{FF2B5EF4-FFF2-40B4-BE49-F238E27FC236}">
                  <a16:creationId xmlns:a16="http://schemas.microsoft.com/office/drawing/2014/main" id="{007562FA-C246-4020-BCDB-EB2670B2180C}"/>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28;p56">
              <a:extLst>
                <a:ext uri="{FF2B5EF4-FFF2-40B4-BE49-F238E27FC236}">
                  <a16:creationId xmlns:a16="http://schemas.microsoft.com/office/drawing/2014/main" id="{9557A284-9F2A-46AE-B62D-9F6397DCDBDD}"/>
                </a:ext>
              </a:extLst>
            </p:cNvPr>
            <p:cNvSpPr/>
            <p:nvPr/>
          </p:nvSpPr>
          <p:spPr>
            <a:xfrm>
              <a:off x="4847553" y="2775015"/>
              <a:ext cx="639303" cy="22812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 name="Isosceles Triangle 78">
            <a:extLst>
              <a:ext uri="{FF2B5EF4-FFF2-40B4-BE49-F238E27FC236}">
                <a16:creationId xmlns:a16="http://schemas.microsoft.com/office/drawing/2014/main" id="{307B67D9-3364-47C4-9A52-7BD42717A5FA}"/>
              </a:ext>
            </a:extLst>
          </p:cNvPr>
          <p:cNvSpPr/>
          <p:nvPr/>
        </p:nvSpPr>
        <p:spPr>
          <a:xfrm>
            <a:off x="1158870"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Isosceles Triangle 79">
            <a:extLst>
              <a:ext uri="{FF2B5EF4-FFF2-40B4-BE49-F238E27FC236}">
                <a16:creationId xmlns:a16="http://schemas.microsoft.com/office/drawing/2014/main" id="{3599359B-98E0-4302-84E1-AEA89D2D72E3}"/>
              </a:ext>
            </a:extLst>
          </p:cNvPr>
          <p:cNvSpPr/>
          <p:nvPr/>
        </p:nvSpPr>
        <p:spPr>
          <a:xfrm>
            <a:off x="1650573"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Google Shape;2529;p56">
            <a:extLst>
              <a:ext uri="{FF2B5EF4-FFF2-40B4-BE49-F238E27FC236}">
                <a16:creationId xmlns:a16="http://schemas.microsoft.com/office/drawing/2014/main" id="{5D00EA20-2EC8-452C-A3D8-49E6D2AC4246}"/>
              </a:ext>
            </a:extLst>
          </p:cNvPr>
          <p:cNvSpPr txBox="1">
            <a:spLocks/>
          </p:cNvSpPr>
          <p:nvPr/>
        </p:nvSpPr>
        <p:spPr>
          <a:xfrm>
            <a:off x="3663761" y="152221"/>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a:solidFill>
                  <a:schemeClr val="accent1"/>
                </a:solidFill>
              </a:rPr>
              <a:t>Education</a:t>
            </a:r>
            <a:endParaRPr lang="en-CA" sz="1800" dirty="0">
              <a:solidFill>
                <a:schemeClr val="accent1"/>
              </a:solidFill>
            </a:endParaRPr>
          </a:p>
        </p:txBody>
      </p:sp>
      <p:cxnSp>
        <p:nvCxnSpPr>
          <p:cNvPr id="103" name="Google Shape;2530;p56">
            <a:extLst>
              <a:ext uri="{FF2B5EF4-FFF2-40B4-BE49-F238E27FC236}">
                <a16:creationId xmlns:a16="http://schemas.microsoft.com/office/drawing/2014/main" id="{E20670D6-445C-47E7-9576-7F2D78640BC5}"/>
              </a:ext>
            </a:extLst>
          </p:cNvPr>
          <p:cNvCxnSpPr>
            <a:cxnSpLocks/>
          </p:cNvCxnSpPr>
          <p:nvPr/>
        </p:nvCxnSpPr>
        <p:spPr>
          <a:xfrm>
            <a:off x="3355820" y="53192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04" name="Google Shape;2529;p56">
            <a:extLst>
              <a:ext uri="{FF2B5EF4-FFF2-40B4-BE49-F238E27FC236}">
                <a16:creationId xmlns:a16="http://schemas.microsoft.com/office/drawing/2014/main" id="{13BACA12-D540-4C91-889D-E1A411ECE12F}"/>
              </a:ext>
            </a:extLst>
          </p:cNvPr>
          <p:cNvSpPr txBox="1">
            <a:spLocks/>
          </p:cNvSpPr>
          <p:nvPr/>
        </p:nvSpPr>
        <p:spPr>
          <a:xfrm>
            <a:off x="3663761" y="3562933"/>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105" name="Google Shape;2530;p56">
            <a:extLst>
              <a:ext uri="{FF2B5EF4-FFF2-40B4-BE49-F238E27FC236}">
                <a16:creationId xmlns:a16="http://schemas.microsoft.com/office/drawing/2014/main" id="{8AD7CC93-1916-4CE3-ADD6-98A01D63C713}"/>
              </a:ext>
            </a:extLst>
          </p:cNvPr>
          <p:cNvCxnSpPr>
            <a:cxnSpLocks/>
          </p:cNvCxnSpPr>
          <p:nvPr/>
        </p:nvCxnSpPr>
        <p:spPr>
          <a:xfrm>
            <a:off x="3355820" y="3942633"/>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06" name="Google Shape;2529;p56">
            <a:extLst>
              <a:ext uri="{FF2B5EF4-FFF2-40B4-BE49-F238E27FC236}">
                <a16:creationId xmlns:a16="http://schemas.microsoft.com/office/drawing/2014/main" id="{78A3CABE-8028-4CFD-83BF-7FF524D6B7AA}"/>
              </a:ext>
            </a:extLst>
          </p:cNvPr>
          <p:cNvSpPr txBox="1">
            <a:spLocks/>
          </p:cNvSpPr>
          <p:nvPr/>
        </p:nvSpPr>
        <p:spPr>
          <a:xfrm>
            <a:off x="3663761" y="178994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107" name="Google Shape;2530;p56">
            <a:extLst>
              <a:ext uri="{FF2B5EF4-FFF2-40B4-BE49-F238E27FC236}">
                <a16:creationId xmlns:a16="http://schemas.microsoft.com/office/drawing/2014/main" id="{E06820BA-FA74-43A6-8350-F8FB4124466B}"/>
              </a:ext>
            </a:extLst>
          </p:cNvPr>
          <p:cNvCxnSpPr>
            <a:cxnSpLocks/>
          </p:cNvCxnSpPr>
          <p:nvPr/>
        </p:nvCxnSpPr>
        <p:spPr>
          <a:xfrm>
            <a:off x="3355820" y="2169645"/>
            <a:ext cx="2459566" cy="0"/>
          </a:xfrm>
          <a:prstGeom prst="straightConnector1">
            <a:avLst/>
          </a:prstGeom>
          <a:noFill/>
          <a:ln w="19050" cap="flat" cmpd="sng">
            <a:solidFill>
              <a:schemeClr val="accent1"/>
            </a:solidFill>
            <a:prstDash val="solid"/>
            <a:round/>
            <a:headEnd type="none" w="med" len="med"/>
            <a:tailEnd type="none" w="med" len="med"/>
          </a:ln>
        </p:spPr>
      </p:cxnSp>
      <p:graphicFrame>
        <p:nvGraphicFramePr>
          <p:cNvPr id="108" name="Chart 107">
            <a:extLst>
              <a:ext uri="{FF2B5EF4-FFF2-40B4-BE49-F238E27FC236}">
                <a16:creationId xmlns:a16="http://schemas.microsoft.com/office/drawing/2014/main" id="{6BB965A1-8C94-4097-8542-61D40C1B780A}"/>
              </a:ext>
            </a:extLst>
          </p:cNvPr>
          <p:cNvGraphicFramePr/>
          <p:nvPr/>
        </p:nvGraphicFramePr>
        <p:xfrm>
          <a:off x="3292861" y="2380319"/>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109" name="Google Shape;2515;p56">
            <a:extLst>
              <a:ext uri="{FF2B5EF4-FFF2-40B4-BE49-F238E27FC236}">
                <a16:creationId xmlns:a16="http://schemas.microsoft.com/office/drawing/2014/main" id="{DD42C53A-10CB-41F9-9EE7-B4A92F0FCEC6}"/>
              </a:ext>
            </a:extLst>
          </p:cNvPr>
          <p:cNvSpPr txBox="1">
            <a:spLocks/>
          </p:cNvSpPr>
          <p:nvPr/>
        </p:nvSpPr>
        <p:spPr>
          <a:xfrm>
            <a:off x="4990961" y="2429951"/>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110" name="Google Shape;2517;p56">
            <a:extLst>
              <a:ext uri="{FF2B5EF4-FFF2-40B4-BE49-F238E27FC236}">
                <a16:creationId xmlns:a16="http://schemas.microsoft.com/office/drawing/2014/main" id="{F383FD37-337B-4483-BDF2-50B32F86A5E9}"/>
              </a:ext>
            </a:extLst>
          </p:cNvPr>
          <p:cNvSpPr/>
          <p:nvPr/>
        </p:nvSpPr>
        <p:spPr>
          <a:xfrm>
            <a:off x="4837087" y="257976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16;p56">
            <a:extLst>
              <a:ext uri="{FF2B5EF4-FFF2-40B4-BE49-F238E27FC236}">
                <a16:creationId xmlns:a16="http://schemas.microsoft.com/office/drawing/2014/main" id="{96D64DC6-5895-4030-9EF2-EA215CEE9D01}"/>
              </a:ext>
            </a:extLst>
          </p:cNvPr>
          <p:cNvSpPr txBox="1">
            <a:spLocks/>
          </p:cNvSpPr>
          <p:nvPr/>
        </p:nvSpPr>
        <p:spPr>
          <a:xfrm>
            <a:off x="4990962" y="3003051"/>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112" name="Google Shape;2518;p56">
            <a:extLst>
              <a:ext uri="{FF2B5EF4-FFF2-40B4-BE49-F238E27FC236}">
                <a16:creationId xmlns:a16="http://schemas.microsoft.com/office/drawing/2014/main" id="{000AB8DC-98F4-4C1B-9CF4-019EF87F39BF}"/>
              </a:ext>
            </a:extLst>
          </p:cNvPr>
          <p:cNvSpPr/>
          <p:nvPr/>
        </p:nvSpPr>
        <p:spPr>
          <a:xfrm>
            <a:off x="4837087" y="3146736"/>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3" name="Chart 112">
            <a:extLst>
              <a:ext uri="{FF2B5EF4-FFF2-40B4-BE49-F238E27FC236}">
                <a16:creationId xmlns:a16="http://schemas.microsoft.com/office/drawing/2014/main" id="{264BB277-60AF-42FA-BADD-1D744CCE9F4D}"/>
              </a:ext>
            </a:extLst>
          </p:cNvPr>
          <p:cNvGraphicFramePr/>
          <p:nvPr/>
        </p:nvGraphicFramePr>
        <p:xfrm>
          <a:off x="3560720" y="595458"/>
          <a:ext cx="2535768" cy="1229216"/>
        </p:xfrm>
        <a:graphic>
          <a:graphicData uri="http://schemas.openxmlformats.org/drawingml/2006/chart">
            <c:chart xmlns:c="http://schemas.openxmlformats.org/drawingml/2006/chart" xmlns:r="http://schemas.openxmlformats.org/officeDocument/2006/relationships" r:id="rId6"/>
          </a:graphicData>
        </a:graphic>
      </p:graphicFrame>
      <p:sp>
        <p:nvSpPr>
          <p:cNvPr id="114" name="Google Shape;2521;p56">
            <a:extLst>
              <a:ext uri="{FF2B5EF4-FFF2-40B4-BE49-F238E27FC236}">
                <a16:creationId xmlns:a16="http://schemas.microsoft.com/office/drawing/2014/main" id="{919401E6-8A04-4C84-99B6-654767E32044}"/>
              </a:ext>
            </a:extLst>
          </p:cNvPr>
          <p:cNvSpPr txBox="1">
            <a:spLocks/>
          </p:cNvSpPr>
          <p:nvPr/>
        </p:nvSpPr>
        <p:spPr>
          <a:xfrm>
            <a:off x="5011570" y="4538857"/>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$39,781</a:t>
            </a:r>
          </a:p>
          <a:p>
            <a:pPr marL="0" indent="0">
              <a:spcAft>
                <a:spcPts val="1600"/>
              </a:spcAft>
              <a:buFont typeface="DM Sans"/>
              <a:buNone/>
            </a:pPr>
            <a:endParaRPr lang="en" sz="1100" dirty="0"/>
          </a:p>
        </p:txBody>
      </p:sp>
      <p:sp>
        <p:nvSpPr>
          <p:cNvPr id="116" name="Google Shape;2527;p56">
            <a:extLst>
              <a:ext uri="{FF2B5EF4-FFF2-40B4-BE49-F238E27FC236}">
                <a16:creationId xmlns:a16="http://schemas.microsoft.com/office/drawing/2014/main" id="{D0FB543C-0B90-4204-8413-F57ADFF61168}"/>
              </a:ext>
            </a:extLst>
          </p:cNvPr>
          <p:cNvSpPr/>
          <p:nvPr/>
        </p:nvSpPr>
        <p:spPr>
          <a:xfrm rot="10800000">
            <a:off x="3560977" y="4253175"/>
            <a:ext cx="1472931" cy="159625"/>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517;p56">
            <a:extLst>
              <a:ext uri="{FF2B5EF4-FFF2-40B4-BE49-F238E27FC236}">
                <a16:creationId xmlns:a16="http://schemas.microsoft.com/office/drawing/2014/main" id="{4A4E3A53-8AE5-43E8-B759-060AFD9D4732}"/>
              </a:ext>
            </a:extLst>
          </p:cNvPr>
          <p:cNvSpPr/>
          <p:nvPr/>
        </p:nvSpPr>
        <p:spPr>
          <a:xfrm>
            <a:off x="4899037" y="4660652"/>
            <a:ext cx="123900" cy="123900"/>
          </a:xfrm>
          <a:prstGeom prst="ellipse">
            <a:avLst/>
          </a:prstGeom>
          <a:solidFill>
            <a:schemeClr val="bg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Isosceles Triangle 118">
            <a:extLst>
              <a:ext uri="{FF2B5EF4-FFF2-40B4-BE49-F238E27FC236}">
                <a16:creationId xmlns:a16="http://schemas.microsoft.com/office/drawing/2014/main" id="{B50FAAEC-0F0C-4CBB-BAFF-722E312978B5}"/>
              </a:ext>
            </a:extLst>
          </p:cNvPr>
          <p:cNvSpPr/>
          <p:nvPr/>
        </p:nvSpPr>
        <p:spPr>
          <a:xfrm>
            <a:off x="4649027" y="443602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Isosceles Triangle 119">
            <a:extLst>
              <a:ext uri="{FF2B5EF4-FFF2-40B4-BE49-F238E27FC236}">
                <a16:creationId xmlns:a16="http://schemas.microsoft.com/office/drawing/2014/main" id="{1441A463-709C-4059-B179-E3D56A26DC6F}"/>
              </a:ext>
            </a:extLst>
          </p:cNvPr>
          <p:cNvSpPr/>
          <p:nvPr/>
        </p:nvSpPr>
        <p:spPr>
          <a:xfrm>
            <a:off x="3927515" y="443413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Isosceles Triangle 120">
            <a:extLst>
              <a:ext uri="{FF2B5EF4-FFF2-40B4-BE49-F238E27FC236}">
                <a16:creationId xmlns:a16="http://schemas.microsoft.com/office/drawing/2014/main" id="{74716853-FBE6-4B0B-BFC6-D18A6364128D}"/>
              </a:ext>
            </a:extLst>
          </p:cNvPr>
          <p:cNvSpPr/>
          <p:nvPr/>
        </p:nvSpPr>
        <p:spPr>
          <a:xfrm>
            <a:off x="4285636" y="443413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9" name="Google Shape;2519;p56">
            <a:extLst>
              <a:ext uri="{FF2B5EF4-FFF2-40B4-BE49-F238E27FC236}">
                <a16:creationId xmlns:a16="http://schemas.microsoft.com/office/drawing/2014/main" id="{8D96F36B-1EC2-482C-8FB6-53C0149697E6}"/>
              </a:ext>
            </a:extLst>
          </p:cNvPr>
          <p:cNvSpPr txBox="1">
            <a:spLocks/>
          </p:cNvSpPr>
          <p:nvPr/>
        </p:nvSpPr>
        <p:spPr>
          <a:xfrm>
            <a:off x="0" y="4821382"/>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n = 17</a:t>
            </a:r>
          </a:p>
        </p:txBody>
      </p:sp>
      <p:sp>
        <p:nvSpPr>
          <p:cNvPr id="150" name="Google Shape;2528;p56">
            <a:extLst>
              <a:ext uri="{FF2B5EF4-FFF2-40B4-BE49-F238E27FC236}">
                <a16:creationId xmlns:a16="http://schemas.microsoft.com/office/drawing/2014/main" id="{9328D447-F4BD-4E58-8E1C-642A97CB28E6}"/>
              </a:ext>
            </a:extLst>
          </p:cNvPr>
          <p:cNvSpPr/>
          <p:nvPr/>
        </p:nvSpPr>
        <p:spPr>
          <a:xfrm rot="10800000">
            <a:off x="3936544" y="4257908"/>
            <a:ext cx="367670" cy="15962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28;p56">
            <a:extLst>
              <a:ext uri="{FF2B5EF4-FFF2-40B4-BE49-F238E27FC236}">
                <a16:creationId xmlns:a16="http://schemas.microsoft.com/office/drawing/2014/main" id="{2DD92D17-6859-40C8-BD47-776F7ACC247D}"/>
              </a:ext>
            </a:extLst>
          </p:cNvPr>
          <p:cNvSpPr/>
          <p:nvPr/>
        </p:nvSpPr>
        <p:spPr>
          <a:xfrm rot="10800000">
            <a:off x="3561124" y="4261474"/>
            <a:ext cx="386562" cy="159626"/>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605C21B9-2D6B-4E33-9B60-C700D64D7C71}"/>
              </a:ext>
            </a:extLst>
          </p:cNvPr>
          <p:cNvPicPr>
            <a:picLocks noChangeAspect="1"/>
          </p:cNvPicPr>
          <p:nvPr/>
        </p:nvPicPr>
        <p:blipFill>
          <a:blip r:embed="rId7"/>
          <a:srcRect/>
          <a:stretch/>
        </p:blipFill>
        <p:spPr>
          <a:xfrm>
            <a:off x="6383390" y="0"/>
            <a:ext cx="2743106" cy="5143500"/>
          </a:xfrm>
          <a:prstGeom prst="rect">
            <a:avLst/>
          </a:prstGeom>
        </p:spPr>
      </p:pic>
    </p:spTree>
    <p:extLst>
      <p:ext uri="{BB962C8B-B14F-4D97-AF65-F5344CB8AC3E}">
        <p14:creationId xmlns:p14="http://schemas.microsoft.com/office/powerpoint/2010/main" val="1419581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Self-Starter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143000"/>
            <a:ext cx="4320540" cy="3904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Anton" panose="020B0604020202020204" charset="0"/>
              </a:rPr>
              <a:t>The Self-Starter is nothing if not ambitious. This group of young men have spent an average of 14.12 years in school and are anxious to start their careers. Armed with a two-year college diploma or some university education, the Self-Starters do not command high salaries, with an average income of just $39,781. But as the second youngest age group (x̅ = 22.2), this will probably change quickly!</a:t>
            </a:r>
          </a:p>
          <a:p>
            <a:pPr marL="0" lvl="0" indent="0" algn="l" rtl="0">
              <a:spcBef>
                <a:spcPts val="0"/>
              </a:spcBef>
              <a:spcAft>
                <a:spcPts val="0"/>
              </a:spcAft>
              <a:buNone/>
            </a:pPr>
            <a:endParaRPr lang="en-US" sz="1400" dirty="0">
              <a:latin typeface="Anton" panose="020B0604020202020204" charset="0"/>
            </a:endParaRPr>
          </a:p>
          <a:p>
            <a:pPr marL="0" lvl="0" indent="0" algn="l" rtl="0">
              <a:spcBef>
                <a:spcPts val="0"/>
              </a:spcBef>
              <a:spcAft>
                <a:spcPts val="0"/>
              </a:spcAft>
              <a:buNone/>
            </a:pPr>
            <a:r>
              <a:rPr lang="en-US" sz="1400" dirty="0">
                <a:latin typeface="Anton" panose="020B0604020202020204" charset="0"/>
              </a:rPr>
              <a:t>Self-Starters are the second fittest of the Gen Z group (x̅ = 3.24) and while their planned usage is the lowest (x̅ = </a:t>
            </a:r>
            <a:r>
              <a:rPr lang="en-CA" sz="1400" dirty="0">
                <a:latin typeface="Anton" panose="020B0604020202020204" charset="0"/>
              </a:rPr>
              <a:t>3.06) for their age group, they plan to run more miles than the Graduates and the Explorers (</a:t>
            </a:r>
            <a:r>
              <a:rPr lang="en-US" sz="1400" dirty="0">
                <a:latin typeface="Anton" panose="020B0604020202020204" charset="0"/>
              </a:rPr>
              <a:t>x̅ = 95.71).</a:t>
            </a:r>
          </a:p>
          <a:p>
            <a:pPr marL="0" lvl="0" indent="0" algn="l" rtl="0">
              <a:spcBef>
                <a:spcPts val="0"/>
              </a:spcBef>
              <a:spcAft>
                <a:spcPts val="0"/>
              </a:spcAft>
              <a:buNone/>
            </a:pPr>
            <a:endParaRPr lang="en-US" sz="1400" dirty="0">
              <a:latin typeface="Anton" panose="020B0604020202020204" charset="0"/>
            </a:endParaRPr>
          </a:p>
          <a:p>
            <a:pPr marL="0" lvl="0" indent="0" algn="l" rtl="0">
              <a:spcBef>
                <a:spcPts val="0"/>
              </a:spcBef>
              <a:spcAft>
                <a:spcPts val="0"/>
              </a:spcAft>
              <a:buNone/>
            </a:pPr>
            <a:r>
              <a:rPr lang="en-US" sz="1400" dirty="0">
                <a:latin typeface="Anton" panose="020B0604020202020204" charset="0"/>
              </a:rPr>
              <a:t>One defining feature of this group is they are not afraid to spend the little money they have. They are actually more likely to purchase a higher end model than the TM195 (7) with the TMN498 as their go-to </a:t>
            </a:r>
            <a:r>
              <a:rPr lang="en-US" sz="1400" dirty="0" err="1">
                <a:latin typeface="Anton" panose="020B0604020202020204" charset="0"/>
              </a:rPr>
              <a:t>favourite</a:t>
            </a:r>
            <a:r>
              <a:rPr lang="en-US" sz="1400" dirty="0">
                <a:latin typeface="Anton" panose="020B0604020202020204" charset="0"/>
              </a:rPr>
              <a:t> (9). </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2927" y="3976866"/>
            <a:ext cx="1026598"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TM498</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graphicFrame>
        <p:nvGraphicFramePr>
          <p:cNvPr id="34" name="Chart 33">
            <a:extLst>
              <a:ext uri="{FF2B5EF4-FFF2-40B4-BE49-F238E27FC236}">
                <a16:creationId xmlns:a16="http://schemas.microsoft.com/office/drawing/2014/main" id="{3E0E9F23-9458-40A6-9462-11F7BEB0C136}"/>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sp>
        <p:nvSpPr>
          <p:cNvPr id="35" name="Oval 34">
            <a:extLst>
              <a:ext uri="{FF2B5EF4-FFF2-40B4-BE49-F238E27FC236}">
                <a16:creationId xmlns:a16="http://schemas.microsoft.com/office/drawing/2014/main" id="{03C66040-6C07-403A-BE1C-9856F74FAA96}"/>
              </a:ext>
            </a:extLst>
          </p:cNvPr>
          <p:cNvSpPr/>
          <p:nvPr/>
        </p:nvSpPr>
        <p:spPr>
          <a:xfrm>
            <a:off x="6977016" y="1746141"/>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36" name="Chart 35">
            <a:extLst>
              <a:ext uri="{FF2B5EF4-FFF2-40B4-BE49-F238E27FC236}">
                <a16:creationId xmlns:a16="http://schemas.microsoft.com/office/drawing/2014/main" id="{C478F415-E4B2-488B-B39D-713E922906F4}"/>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a:extLst>
              <a:ext uri="{FF2B5EF4-FFF2-40B4-BE49-F238E27FC236}">
                <a16:creationId xmlns:a16="http://schemas.microsoft.com/office/drawing/2014/main" id="{3D7C3BA5-37C8-4A2F-922D-CE4784ED9891}"/>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38" name="Oval 37">
            <a:extLst>
              <a:ext uri="{FF2B5EF4-FFF2-40B4-BE49-F238E27FC236}">
                <a16:creationId xmlns:a16="http://schemas.microsoft.com/office/drawing/2014/main" id="{16EA2FDF-2865-496C-90B9-33EC92B8203B}"/>
              </a:ext>
            </a:extLst>
          </p:cNvPr>
          <p:cNvSpPr/>
          <p:nvPr/>
        </p:nvSpPr>
        <p:spPr>
          <a:xfrm>
            <a:off x="7337685" y="2476430"/>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E9E259A2-F174-4C59-90CC-A832EEF29CA0}"/>
              </a:ext>
            </a:extLst>
          </p:cNvPr>
          <p:cNvSpPr/>
          <p:nvPr/>
        </p:nvSpPr>
        <p:spPr>
          <a:xfrm>
            <a:off x="7287244" y="3198258"/>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41540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180472AA-280B-43A0-AB12-CFD5D8549178}"/>
              </a:ext>
            </a:extLst>
          </p:cNvPr>
          <p:cNvGraphicFramePr/>
          <p:nvPr/>
        </p:nvGraphicFramePr>
        <p:xfrm>
          <a:off x="460886" y="1797520"/>
          <a:ext cx="1441689" cy="1229216"/>
        </p:xfrm>
        <a:graphic>
          <a:graphicData uri="http://schemas.openxmlformats.org/drawingml/2006/chart">
            <c:chart xmlns:c="http://schemas.openxmlformats.org/drawingml/2006/chart" xmlns:r="http://schemas.openxmlformats.org/officeDocument/2006/relationships" r:id="rId3"/>
          </a:graphicData>
        </a:graphic>
      </p:graphicFrame>
      <p:sp>
        <p:nvSpPr>
          <p:cNvPr id="2506" name="Google Shape;2506;p5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Explorer</a:t>
            </a:r>
            <a:endParaRPr sz="2400" dirty="0"/>
          </a:p>
        </p:txBody>
      </p:sp>
      <p:grpSp>
        <p:nvGrpSpPr>
          <p:cNvPr id="2507" name="Google Shape;2507;p56"/>
          <p:cNvGrpSpPr/>
          <p:nvPr/>
        </p:nvGrpSpPr>
        <p:grpSpPr>
          <a:xfrm>
            <a:off x="3191700" y="0"/>
            <a:ext cx="2760600" cy="5143500"/>
            <a:chOff x="3191700" y="0"/>
            <a:chExt cx="2760600" cy="5143500"/>
          </a:xfrm>
        </p:grpSpPr>
        <p:pic>
          <p:nvPicPr>
            <p:cNvPr id="2508" name="Google Shape;2508;p56"/>
            <p:cNvPicPr preferRelativeResize="0"/>
            <p:nvPr/>
          </p:nvPicPr>
          <p:blipFill rotWithShape="1">
            <a:blip r:embed="rId4">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13" name="Google Shape;2513;p56"/>
          <p:cNvSpPr txBox="1">
            <a:spLocks noGrp="1"/>
          </p:cNvSpPr>
          <p:nvPr>
            <p:ph type="title" idx="4294967295"/>
          </p:nvPr>
        </p:nvSpPr>
        <p:spPr>
          <a:xfrm>
            <a:off x="584925" y="1250475"/>
            <a:ext cx="2235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rPr>
              <a:t>GENDER</a:t>
            </a:r>
            <a:endParaRPr sz="1800" dirty="0">
              <a:solidFill>
                <a:schemeClr val="accent1"/>
              </a:solidFill>
            </a:endParaRPr>
          </a:p>
        </p:txBody>
      </p:sp>
      <p:cxnSp>
        <p:nvCxnSpPr>
          <p:cNvPr id="2514" name="Google Shape;2514;p56"/>
          <p:cNvCxnSpPr>
            <a:cxnSpLocks/>
          </p:cNvCxnSpPr>
          <p:nvPr/>
        </p:nvCxnSpPr>
        <p:spPr>
          <a:xfrm>
            <a:off x="674650" y="1630175"/>
            <a:ext cx="2455126" cy="0"/>
          </a:xfrm>
          <a:prstGeom prst="straightConnector1">
            <a:avLst/>
          </a:prstGeom>
          <a:noFill/>
          <a:ln w="19050" cap="flat" cmpd="sng">
            <a:solidFill>
              <a:schemeClr val="accent1"/>
            </a:solidFill>
            <a:prstDash val="solid"/>
            <a:round/>
            <a:headEnd type="none" w="med" len="med"/>
            <a:tailEnd type="none" w="med" len="med"/>
          </a:ln>
        </p:spPr>
      </p:cxnSp>
      <p:sp>
        <p:nvSpPr>
          <p:cNvPr id="2515" name="Google Shape;2515;p56"/>
          <p:cNvSpPr txBox="1">
            <a:spLocks noGrp="1"/>
          </p:cNvSpPr>
          <p:nvPr>
            <p:ph type="subTitle" idx="4294967295"/>
          </p:nvPr>
        </p:nvSpPr>
        <p:spPr>
          <a:xfrm>
            <a:off x="2140725" y="1960450"/>
            <a:ext cx="908700" cy="34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Women</a:t>
            </a:r>
            <a:endParaRPr sz="1400" dirty="0"/>
          </a:p>
        </p:txBody>
      </p:sp>
      <p:sp>
        <p:nvSpPr>
          <p:cNvPr id="2517" name="Google Shape;2517;p56"/>
          <p:cNvSpPr/>
          <p:nvPr/>
        </p:nvSpPr>
        <p:spPr>
          <a:xfrm>
            <a:off x="1986850" y="211026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txBox="1">
            <a:spLocks noGrp="1"/>
          </p:cNvSpPr>
          <p:nvPr>
            <p:ph type="title" idx="4294967295"/>
          </p:nvPr>
        </p:nvSpPr>
        <p:spPr>
          <a:xfrm>
            <a:off x="584925" y="3354916"/>
            <a:ext cx="2235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1"/>
                </a:solidFill>
              </a:rPr>
              <a:t>AGE</a:t>
            </a:r>
            <a:endParaRPr sz="1800">
              <a:solidFill>
                <a:schemeClr val="accent1"/>
              </a:solidFill>
            </a:endParaRPr>
          </a:p>
        </p:txBody>
      </p:sp>
      <p:cxnSp>
        <p:nvCxnSpPr>
          <p:cNvPr id="2520" name="Google Shape;2520;p56"/>
          <p:cNvCxnSpPr>
            <a:cxnSpLocks/>
          </p:cNvCxnSpPr>
          <p:nvPr/>
        </p:nvCxnSpPr>
        <p:spPr>
          <a:xfrm>
            <a:off x="674650" y="3734616"/>
            <a:ext cx="2455126" cy="0"/>
          </a:xfrm>
          <a:prstGeom prst="straightConnector1">
            <a:avLst/>
          </a:prstGeom>
          <a:noFill/>
          <a:ln w="19050" cap="flat" cmpd="sng">
            <a:solidFill>
              <a:schemeClr val="accent1"/>
            </a:solidFill>
            <a:prstDash val="solid"/>
            <a:round/>
            <a:headEnd type="none" w="med" len="med"/>
            <a:tailEnd type="none" w="med" len="med"/>
          </a:ln>
        </p:spPr>
      </p:cxnSp>
      <p:sp>
        <p:nvSpPr>
          <p:cNvPr id="2521" name="Google Shape;2521;p56"/>
          <p:cNvSpPr txBox="1">
            <a:spLocks noGrp="1"/>
          </p:cNvSpPr>
          <p:nvPr>
            <p:ph type="subTitle" idx="4294967295"/>
          </p:nvPr>
        </p:nvSpPr>
        <p:spPr>
          <a:xfrm>
            <a:off x="2147581" y="4476682"/>
            <a:ext cx="908700" cy="344700"/>
          </a:xfrm>
          <a:prstGeom prst="rect">
            <a:avLst/>
          </a:prstGeom>
        </p:spPr>
        <p:txBody>
          <a:bodyPr spcFirstLastPara="1" wrap="square" lIns="91425" tIns="91425" rIns="91425" bIns="91425" anchor="t" anchorCtr="0">
            <a:noAutofit/>
          </a:bodyPr>
          <a:lstStyle/>
          <a:p>
            <a:pPr marL="0" indent="0">
              <a:spcAft>
                <a:spcPts val="1600"/>
              </a:spcAft>
              <a:buNone/>
            </a:pPr>
            <a:r>
              <a:rPr lang="en-US" sz="1400" dirty="0">
                <a:latin typeface="DM Sans" panose="020B0604020202020204" charset="0"/>
              </a:rPr>
              <a:t>x̅  = 21</a:t>
            </a:r>
          </a:p>
        </p:txBody>
      </p:sp>
      <p:grpSp>
        <p:nvGrpSpPr>
          <p:cNvPr id="2526" name="Google Shape;2526;p56"/>
          <p:cNvGrpSpPr/>
          <p:nvPr/>
        </p:nvGrpSpPr>
        <p:grpSpPr>
          <a:xfrm rot="10800000">
            <a:off x="674650" y="4076498"/>
            <a:ext cx="1472931" cy="161627"/>
            <a:chOff x="3530150" y="2787251"/>
            <a:chExt cx="1962600" cy="228125"/>
          </a:xfrm>
        </p:grpSpPr>
        <p:sp>
          <p:nvSpPr>
            <p:cNvPr id="2527" name="Google Shape;2527;p56"/>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4847555" y="2787251"/>
              <a:ext cx="639303" cy="22812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9" name="Google Shape;2529;p56"/>
          <p:cNvSpPr txBox="1">
            <a:spLocks noGrp="1"/>
          </p:cNvSpPr>
          <p:nvPr>
            <p:ph type="title" idx="4294967295"/>
          </p:nvPr>
        </p:nvSpPr>
        <p:spPr>
          <a:xfrm>
            <a:off x="6323175" y="141902"/>
            <a:ext cx="2235900" cy="41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1"/>
                </a:solidFill>
              </a:rPr>
              <a:t>Education</a:t>
            </a:r>
            <a:endParaRPr sz="1800" dirty="0">
              <a:solidFill>
                <a:schemeClr val="accent1"/>
              </a:solidFill>
            </a:endParaRPr>
          </a:p>
        </p:txBody>
      </p:sp>
      <p:cxnSp>
        <p:nvCxnSpPr>
          <p:cNvPr id="2530" name="Google Shape;2530;p56"/>
          <p:cNvCxnSpPr>
            <a:cxnSpLocks/>
          </p:cNvCxnSpPr>
          <p:nvPr/>
        </p:nvCxnSpPr>
        <p:spPr>
          <a:xfrm>
            <a:off x="6015234" y="521602"/>
            <a:ext cx="245956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29;p56">
            <a:extLst>
              <a:ext uri="{FF2B5EF4-FFF2-40B4-BE49-F238E27FC236}">
                <a16:creationId xmlns:a16="http://schemas.microsoft.com/office/drawing/2014/main" id="{7269FB92-EFB2-499D-863E-E7AE76177862}"/>
              </a:ext>
            </a:extLst>
          </p:cNvPr>
          <p:cNvSpPr txBox="1">
            <a:spLocks/>
          </p:cNvSpPr>
          <p:nvPr/>
        </p:nvSpPr>
        <p:spPr>
          <a:xfrm>
            <a:off x="6323175" y="3552614"/>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63" name="Google Shape;2530;p56">
            <a:extLst>
              <a:ext uri="{FF2B5EF4-FFF2-40B4-BE49-F238E27FC236}">
                <a16:creationId xmlns:a16="http://schemas.microsoft.com/office/drawing/2014/main" id="{826E529E-146F-4458-93E6-225A911078C4}"/>
              </a:ext>
            </a:extLst>
          </p:cNvPr>
          <p:cNvCxnSpPr>
            <a:cxnSpLocks/>
          </p:cNvCxnSpPr>
          <p:nvPr/>
        </p:nvCxnSpPr>
        <p:spPr>
          <a:xfrm>
            <a:off x="6015234" y="3932314"/>
            <a:ext cx="2459566" cy="0"/>
          </a:xfrm>
          <a:prstGeom prst="straightConnector1">
            <a:avLst/>
          </a:prstGeom>
          <a:noFill/>
          <a:ln w="19050" cap="flat" cmpd="sng">
            <a:solidFill>
              <a:schemeClr val="accent1"/>
            </a:solidFill>
            <a:prstDash val="solid"/>
            <a:round/>
            <a:headEnd type="none" w="med" len="med"/>
            <a:tailEnd type="none" w="med" len="med"/>
          </a:ln>
        </p:spPr>
      </p:cxnSp>
      <p:sp>
        <p:nvSpPr>
          <p:cNvPr id="64" name="Google Shape;2529;p56">
            <a:extLst>
              <a:ext uri="{FF2B5EF4-FFF2-40B4-BE49-F238E27FC236}">
                <a16:creationId xmlns:a16="http://schemas.microsoft.com/office/drawing/2014/main" id="{A6E4916F-CB3E-4853-882A-807E4D031AF0}"/>
              </a:ext>
            </a:extLst>
          </p:cNvPr>
          <p:cNvSpPr txBox="1">
            <a:spLocks/>
          </p:cNvSpPr>
          <p:nvPr/>
        </p:nvSpPr>
        <p:spPr>
          <a:xfrm>
            <a:off x="6323175" y="1779626"/>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65" name="Google Shape;2530;p56">
            <a:extLst>
              <a:ext uri="{FF2B5EF4-FFF2-40B4-BE49-F238E27FC236}">
                <a16:creationId xmlns:a16="http://schemas.microsoft.com/office/drawing/2014/main" id="{92AA36E3-A6CF-41D9-9890-7474C01EBAA2}"/>
              </a:ext>
            </a:extLst>
          </p:cNvPr>
          <p:cNvCxnSpPr>
            <a:cxnSpLocks/>
          </p:cNvCxnSpPr>
          <p:nvPr/>
        </p:nvCxnSpPr>
        <p:spPr>
          <a:xfrm>
            <a:off x="6015234" y="2159326"/>
            <a:ext cx="2459566" cy="0"/>
          </a:xfrm>
          <a:prstGeom prst="straightConnector1">
            <a:avLst/>
          </a:prstGeom>
          <a:noFill/>
          <a:ln w="19050" cap="flat" cmpd="sng">
            <a:solidFill>
              <a:schemeClr val="accent1"/>
            </a:solidFill>
            <a:prstDash val="solid"/>
            <a:round/>
            <a:headEnd type="none" w="med" len="med"/>
            <a:tailEnd type="none" w="med" len="med"/>
          </a:ln>
        </p:spPr>
      </p:cxnSp>
      <p:sp>
        <p:nvSpPr>
          <p:cNvPr id="71" name="Google Shape;2516;p56">
            <a:extLst>
              <a:ext uri="{FF2B5EF4-FFF2-40B4-BE49-F238E27FC236}">
                <a16:creationId xmlns:a16="http://schemas.microsoft.com/office/drawing/2014/main" id="{2B95C2BB-77F4-4636-9E32-39EBFC89032A}"/>
              </a:ext>
            </a:extLst>
          </p:cNvPr>
          <p:cNvSpPr txBox="1">
            <a:spLocks/>
          </p:cNvSpPr>
          <p:nvPr/>
        </p:nvSpPr>
        <p:spPr>
          <a:xfrm>
            <a:off x="2140725" y="25335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2" name="Google Shape;2518;p56">
            <a:extLst>
              <a:ext uri="{FF2B5EF4-FFF2-40B4-BE49-F238E27FC236}">
                <a16:creationId xmlns:a16="http://schemas.microsoft.com/office/drawing/2014/main" id="{ED253992-F617-468E-BD04-E2B412F6E013}"/>
              </a:ext>
            </a:extLst>
          </p:cNvPr>
          <p:cNvSpPr/>
          <p:nvPr/>
        </p:nvSpPr>
        <p:spPr>
          <a:xfrm>
            <a:off x="1986850" y="2677235"/>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3" name="Chart 72">
            <a:extLst>
              <a:ext uri="{FF2B5EF4-FFF2-40B4-BE49-F238E27FC236}">
                <a16:creationId xmlns:a16="http://schemas.microsoft.com/office/drawing/2014/main" id="{BD010024-C606-4F85-A2AF-839C20A98789}"/>
              </a:ext>
            </a:extLst>
          </p:cNvPr>
          <p:cNvGraphicFramePr/>
          <p:nvPr/>
        </p:nvGraphicFramePr>
        <p:xfrm>
          <a:off x="5952275" y="2370000"/>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74" name="Google Shape;2515;p56">
            <a:extLst>
              <a:ext uri="{FF2B5EF4-FFF2-40B4-BE49-F238E27FC236}">
                <a16:creationId xmlns:a16="http://schemas.microsoft.com/office/drawing/2014/main" id="{4FF30895-0224-4B64-829E-084B313D07D2}"/>
              </a:ext>
            </a:extLst>
          </p:cNvPr>
          <p:cNvSpPr txBox="1">
            <a:spLocks/>
          </p:cNvSpPr>
          <p:nvPr/>
        </p:nvSpPr>
        <p:spPr>
          <a:xfrm>
            <a:off x="7650375" y="2419632"/>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75" name="Google Shape;2517;p56">
            <a:extLst>
              <a:ext uri="{FF2B5EF4-FFF2-40B4-BE49-F238E27FC236}">
                <a16:creationId xmlns:a16="http://schemas.microsoft.com/office/drawing/2014/main" id="{33866CB5-8F00-449D-9B14-64A919AF4CA3}"/>
              </a:ext>
            </a:extLst>
          </p:cNvPr>
          <p:cNvSpPr/>
          <p:nvPr/>
        </p:nvSpPr>
        <p:spPr>
          <a:xfrm>
            <a:off x="7496501" y="2569442"/>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16;p56">
            <a:extLst>
              <a:ext uri="{FF2B5EF4-FFF2-40B4-BE49-F238E27FC236}">
                <a16:creationId xmlns:a16="http://schemas.microsoft.com/office/drawing/2014/main" id="{60CED780-9F0C-4E4A-969D-98C6E12AAD6A}"/>
              </a:ext>
            </a:extLst>
          </p:cNvPr>
          <p:cNvSpPr txBox="1">
            <a:spLocks/>
          </p:cNvSpPr>
          <p:nvPr/>
        </p:nvSpPr>
        <p:spPr>
          <a:xfrm>
            <a:off x="7650376" y="2992732"/>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77" name="Google Shape;2518;p56">
            <a:extLst>
              <a:ext uri="{FF2B5EF4-FFF2-40B4-BE49-F238E27FC236}">
                <a16:creationId xmlns:a16="http://schemas.microsoft.com/office/drawing/2014/main" id="{CF073DF0-F556-4C92-8A1F-A67432FE559C}"/>
              </a:ext>
            </a:extLst>
          </p:cNvPr>
          <p:cNvSpPr/>
          <p:nvPr/>
        </p:nvSpPr>
        <p:spPr>
          <a:xfrm>
            <a:off x="7496501" y="3136417"/>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 name="Chart 9">
            <a:extLst>
              <a:ext uri="{FF2B5EF4-FFF2-40B4-BE49-F238E27FC236}">
                <a16:creationId xmlns:a16="http://schemas.microsoft.com/office/drawing/2014/main" id="{B8894C18-7D23-44E8-816B-C82B23045215}"/>
              </a:ext>
            </a:extLst>
          </p:cNvPr>
          <p:cNvGraphicFramePr/>
          <p:nvPr/>
        </p:nvGraphicFramePr>
        <p:xfrm>
          <a:off x="6220134" y="585139"/>
          <a:ext cx="2535768" cy="1229216"/>
        </p:xfrm>
        <a:graphic>
          <a:graphicData uri="http://schemas.openxmlformats.org/drawingml/2006/chart">
            <c:chart xmlns:c="http://schemas.openxmlformats.org/drawingml/2006/chart" xmlns:r="http://schemas.openxmlformats.org/officeDocument/2006/relationships" r:id="rId6"/>
          </a:graphicData>
        </a:graphic>
      </p:graphicFrame>
      <p:sp>
        <p:nvSpPr>
          <p:cNvPr id="81" name="Google Shape;2517;p56">
            <a:extLst>
              <a:ext uri="{FF2B5EF4-FFF2-40B4-BE49-F238E27FC236}">
                <a16:creationId xmlns:a16="http://schemas.microsoft.com/office/drawing/2014/main" id="{A77653B1-419C-47EE-AAE1-EDB732B0D658}"/>
              </a:ext>
            </a:extLst>
          </p:cNvPr>
          <p:cNvSpPr/>
          <p:nvPr/>
        </p:nvSpPr>
        <p:spPr>
          <a:xfrm>
            <a:off x="1986850" y="4585972"/>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Isosceles Triangle 10">
            <a:extLst>
              <a:ext uri="{FF2B5EF4-FFF2-40B4-BE49-F238E27FC236}">
                <a16:creationId xmlns:a16="http://schemas.microsoft.com/office/drawing/2014/main" id="{364F97D1-AD4E-426F-AAED-B19FFFD56E2C}"/>
              </a:ext>
            </a:extLst>
          </p:cNvPr>
          <p:cNvSpPr/>
          <p:nvPr/>
        </p:nvSpPr>
        <p:spPr>
          <a:xfrm>
            <a:off x="1158870"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Isosceles Triangle 83">
            <a:extLst>
              <a:ext uri="{FF2B5EF4-FFF2-40B4-BE49-F238E27FC236}">
                <a16:creationId xmlns:a16="http://schemas.microsoft.com/office/drawing/2014/main" id="{2FFD100A-A505-4E60-A5B8-A335085A3F3B}"/>
              </a:ext>
            </a:extLst>
          </p:cNvPr>
          <p:cNvSpPr/>
          <p:nvPr/>
        </p:nvSpPr>
        <p:spPr>
          <a:xfrm>
            <a:off x="1650573"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Google Shape;2519;p56">
            <a:extLst>
              <a:ext uri="{FF2B5EF4-FFF2-40B4-BE49-F238E27FC236}">
                <a16:creationId xmlns:a16="http://schemas.microsoft.com/office/drawing/2014/main" id="{B88A5418-206C-49A7-BEC0-299DAD2BDF34}"/>
              </a:ext>
            </a:extLst>
          </p:cNvPr>
          <p:cNvSpPr txBox="1">
            <a:spLocks/>
          </p:cNvSpPr>
          <p:nvPr/>
        </p:nvSpPr>
        <p:spPr>
          <a:xfrm>
            <a:off x="0" y="4821382"/>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n =5</a:t>
            </a:r>
          </a:p>
        </p:txBody>
      </p:sp>
      <p:sp>
        <p:nvSpPr>
          <p:cNvPr id="60" name="Google Shape;2527;p56">
            <a:extLst>
              <a:ext uri="{FF2B5EF4-FFF2-40B4-BE49-F238E27FC236}">
                <a16:creationId xmlns:a16="http://schemas.microsoft.com/office/drawing/2014/main" id="{B0DECFA9-CB3C-4400-965B-4FC03EB9F2F0}"/>
              </a:ext>
            </a:extLst>
          </p:cNvPr>
          <p:cNvSpPr/>
          <p:nvPr/>
        </p:nvSpPr>
        <p:spPr>
          <a:xfrm rot="10800000">
            <a:off x="6345571" y="4234361"/>
            <a:ext cx="1472931" cy="159625"/>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Isosceles Triangle 66">
            <a:extLst>
              <a:ext uri="{FF2B5EF4-FFF2-40B4-BE49-F238E27FC236}">
                <a16:creationId xmlns:a16="http://schemas.microsoft.com/office/drawing/2014/main" id="{234E29A2-B8CD-4F3F-8BB4-E53797280E62}"/>
              </a:ext>
            </a:extLst>
          </p:cNvPr>
          <p:cNvSpPr/>
          <p:nvPr/>
        </p:nvSpPr>
        <p:spPr>
          <a:xfrm>
            <a:off x="7433620" y="4417211"/>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Isosceles Triangle 67">
            <a:extLst>
              <a:ext uri="{FF2B5EF4-FFF2-40B4-BE49-F238E27FC236}">
                <a16:creationId xmlns:a16="http://schemas.microsoft.com/office/drawing/2014/main" id="{BE5D35B0-B356-49A7-8E5B-6AE935EF71F6}"/>
              </a:ext>
            </a:extLst>
          </p:cNvPr>
          <p:cNvSpPr/>
          <p:nvPr/>
        </p:nvSpPr>
        <p:spPr>
          <a:xfrm>
            <a:off x="6712108" y="4415321"/>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Isosceles Triangle 68">
            <a:extLst>
              <a:ext uri="{FF2B5EF4-FFF2-40B4-BE49-F238E27FC236}">
                <a16:creationId xmlns:a16="http://schemas.microsoft.com/office/drawing/2014/main" id="{26F458A0-96F3-48D9-B88C-2AE7A9C4CFBA}"/>
              </a:ext>
            </a:extLst>
          </p:cNvPr>
          <p:cNvSpPr/>
          <p:nvPr/>
        </p:nvSpPr>
        <p:spPr>
          <a:xfrm>
            <a:off x="7070229" y="4415321"/>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Google Shape;2528;p56">
            <a:extLst>
              <a:ext uri="{FF2B5EF4-FFF2-40B4-BE49-F238E27FC236}">
                <a16:creationId xmlns:a16="http://schemas.microsoft.com/office/drawing/2014/main" id="{F88A9E26-2C60-4974-B01D-A07412A1DD19}"/>
              </a:ext>
            </a:extLst>
          </p:cNvPr>
          <p:cNvSpPr/>
          <p:nvPr/>
        </p:nvSpPr>
        <p:spPr>
          <a:xfrm rot="10800000">
            <a:off x="6349518" y="4237188"/>
            <a:ext cx="386562" cy="159626"/>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TextBox 86">
            <a:extLst>
              <a:ext uri="{FF2B5EF4-FFF2-40B4-BE49-F238E27FC236}">
                <a16:creationId xmlns:a16="http://schemas.microsoft.com/office/drawing/2014/main" id="{5B70EE95-08E9-424F-AFA8-E25008470643}"/>
              </a:ext>
            </a:extLst>
          </p:cNvPr>
          <p:cNvSpPr txBox="1"/>
          <p:nvPr/>
        </p:nvSpPr>
        <p:spPr>
          <a:xfrm>
            <a:off x="1411115" y="4905422"/>
            <a:ext cx="2924644" cy="276999"/>
          </a:xfrm>
          <a:prstGeom prst="rect">
            <a:avLst/>
          </a:prstGeom>
          <a:noFill/>
        </p:spPr>
        <p:txBody>
          <a:bodyPr wrap="square" rtlCol="0">
            <a:spAutoFit/>
          </a:bodyPr>
          <a:lstStyle/>
          <a:p>
            <a:r>
              <a:rPr lang="en-CA" sz="1200" dirty="0">
                <a:solidFill>
                  <a:schemeClr val="bg1"/>
                </a:solidFill>
                <a:latin typeface="Anton" panose="020B0604020202020204" charset="0"/>
              </a:rPr>
              <a:t>CAUTION: small sample size</a:t>
            </a:r>
            <a:endParaRPr lang="en-CA" sz="1200" dirty="0">
              <a:latin typeface="Anton" panose="020B0604020202020204" charset="0"/>
            </a:endParaRPr>
          </a:p>
        </p:txBody>
      </p:sp>
      <p:sp>
        <p:nvSpPr>
          <p:cNvPr id="88" name="Google Shape;2521;p56">
            <a:extLst>
              <a:ext uri="{FF2B5EF4-FFF2-40B4-BE49-F238E27FC236}">
                <a16:creationId xmlns:a16="http://schemas.microsoft.com/office/drawing/2014/main" id="{00E4039B-48CC-4620-9C97-973D81D643C9}"/>
              </a:ext>
            </a:extLst>
          </p:cNvPr>
          <p:cNvSpPr txBox="1">
            <a:spLocks/>
          </p:cNvSpPr>
          <p:nvPr/>
        </p:nvSpPr>
        <p:spPr>
          <a:xfrm>
            <a:off x="8046539" y="4614594"/>
            <a:ext cx="1097462"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$35,247</a:t>
            </a:r>
          </a:p>
          <a:p>
            <a:pPr marL="0" indent="0">
              <a:spcAft>
                <a:spcPts val="1600"/>
              </a:spcAft>
              <a:buFont typeface="DM Sans"/>
              <a:buNone/>
            </a:pPr>
            <a:endParaRPr lang="en" sz="1100" dirty="0"/>
          </a:p>
        </p:txBody>
      </p:sp>
      <p:sp>
        <p:nvSpPr>
          <p:cNvPr id="89" name="Google Shape;2517;p56">
            <a:extLst>
              <a:ext uri="{FF2B5EF4-FFF2-40B4-BE49-F238E27FC236}">
                <a16:creationId xmlns:a16="http://schemas.microsoft.com/office/drawing/2014/main" id="{DE547CB5-85BE-407D-9370-81D164D7C530}"/>
              </a:ext>
            </a:extLst>
          </p:cNvPr>
          <p:cNvSpPr/>
          <p:nvPr/>
        </p:nvSpPr>
        <p:spPr>
          <a:xfrm>
            <a:off x="7934005" y="4736389"/>
            <a:ext cx="89116" cy="123900"/>
          </a:xfrm>
          <a:prstGeom prst="ellipse">
            <a:avLst/>
          </a:prstGeom>
          <a:solidFill>
            <a:schemeClr val="bg2"/>
          </a:solidFill>
          <a:ln>
            <a:solidFill>
              <a:schemeClr val="accent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19BDEC2-A80E-418F-BDA9-1D32F4F55F64}"/>
              </a:ext>
            </a:extLst>
          </p:cNvPr>
          <p:cNvPicPr>
            <a:picLocks noChangeAspect="1"/>
          </p:cNvPicPr>
          <p:nvPr/>
        </p:nvPicPr>
        <p:blipFill>
          <a:blip r:embed="rId7"/>
          <a:stretch>
            <a:fillRect/>
          </a:stretch>
        </p:blipFill>
        <p:spPr>
          <a:xfrm>
            <a:off x="3193011" y="-2308"/>
            <a:ext cx="2759215" cy="5143500"/>
          </a:xfrm>
          <a:prstGeom prst="rect">
            <a:avLst/>
          </a:prstGeom>
        </p:spPr>
      </p:pic>
    </p:spTree>
    <p:extLst>
      <p:ext uri="{BB962C8B-B14F-4D97-AF65-F5344CB8AC3E}">
        <p14:creationId xmlns:p14="http://schemas.microsoft.com/office/powerpoint/2010/main" val="40813331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Explorer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143000"/>
            <a:ext cx="4320540" cy="3594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Anton" panose="020B0604020202020204" charset="0"/>
              </a:rPr>
              <a:t>The Explorer represents the youngest of all categories of customers, with an average age of just 21.0 years. These young men have spent an average of just 12.6 years in school and seem to be at a crossroads in their lives.  They value their freedom and may just be taking some time off before post-secondary education. A gap year or two will allow them to travel the world or experience the great outdoors. To finance their lifestyle, they may be required to carry two jobs for part of the year. Due to these time constraints, the Explorer shows the lowest average usage (x̅ = 3.00), fitness (x̅ = 2.40) and expected miles (x̅ = 63.40) of the Gen </a:t>
            </a:r>
            <a:r>
              <a:rPr lang="en-US" sz="1400" dirty="0" err="1">
                <a:latin typeface="Anton" panose="020B0604020202020204" charset="0"/>
              </a:rPr>
              <a:t>Zers</a:t>
            </a:r>
            <a:r>
              <a:rPr lang="en-US" sz="1400" dirty="0">
                <a:latin typeface="Anton" panose="020B0604020202020204" charset="0"/>
              </a:rPr>
              <a:t>.</a:t>
            </a:r>
          </a:p>
          <a:p>
            <a:pPr marL="0" lvl="0" indent="0" algn="l" rtl="0">
              <a:spcBef>
                <a:spcPts val="0"/>
              </a:spcBef>
              <a:spcAft>
                <a:spcPts val="0"/>
              </a:spcAft>
              <a:buNone/>
            </a:pPr>
            <a:endParaRPr lang="en-US" sz="1400" dirty="0">
              <a:latin typeface="Anton" panose="020B0604020202020204" charset="0"/>
            </a:endParaRPr>
          </a:p>
          <a:p>
            <a:pPr marL="0" lvl="0" indent="0" algn="l" rtl="0">
              <a:spcBef>
                <a:spcPts val="0"/>
              </a:spcBef>
              <a:spcAft>
                <a:spcPts val="0"/>
              </a:spcAft>
              <a:buNone/>
            </a:pPr>
            <a:r>
              <a:rPr lang="en-US" sz="1400" dirty="0">
                <a:latin typeface="Anton" panose="020B0604020202020204" charset="0"/>
              </a:rPr>
              <a:t>These low numbers, coupled with their low average salaries (x̅ = $35,247) suggests that the TM195 is the right fit. Sales of the product amount to 80% of total sales for this small sample group.</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2927" y="3976866"/>
            <a:ext cx="1026598"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TM195</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graphicFrame>
        <p:nvGraphicFramePr>
          <p:cNvPr id="35" name="Chart 34">
            <a:extLst>
              <a:ext uri="{FF2B5EF4-FFF2-40B4-BE49-F238E27FC236}">
                <a16:creationId xmlns:a16="http://schemas.microsoft.com/office/drawing/2014/main" id="{5EB8F546-DD9D-474A-9CCE-0EB851589589}"/>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sp>
        <p:nvSpPr>
          <p:cNvPr id="36" name="Oval 35">
            <a:extLst>
              <a:ext uri="{FF2B5EF4-FFF2-40B4-BE49-F238E27FC236}">
                <a16:creationId xmlns:a16="http://schemas.microsoft.com/office/drawing/2014/main" id="{F9547DF9-FF48-429F-B628-CBAE741EBE33}"/>
              </a:ext>
            </a:extLst>
          </p:cNvPr>
          <p:cNvSpPr/>
          <p:nvPr/>
        </p:nvSpPr>
        <p:spPr>
          <a:xfrm>
            <a:off x="6977016" y="1753556"/>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37" name="Chart 36">
            <a:extLst>
              <a:ext uri="{FF2B5EF4-FFF2-40B4-BE49-F238E27FC236}">
                <a16:creationId xmlns:a16="http://schemas.microsoft.com/office/drawing/2014/main" id="{DC6CDFE9-23D0-4CF9-9066-A02E857537AF}"/>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03251FF6-4F71-4915-8478-F589EDED7ACF}"/>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39" name="Oval 38">
            <a:extLst>
              <a:ext uri="{FF2B5EF4-FFF2-40B4-BE49-F238E27FC236}">
                <a16:creationId xmlns:a16="http://schemas.microsoft.com/office/drawing/2014/main" id="{7ACD8595-E2A0-4454-91E3-F6AE1346372B}"/>
              </a:ext>
            </a:extLst>
          </p:cNvPr>
          <p:cNvSpPr/>
          <p:nvPr/>
        </p:nvSpPr>
        <p:spPr>
          <a:xfrm>
            <a:off x="7086101" y="2468932"/>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781464E7-9187-4C30-9116-8F483CFA2379}"/>
              </a:ext>
            </a:extLst>
          </p:cNvPr>
          <p:cNvSpPr/>
          <p:nvPr/>
        </p:nvSpPr>
        <p:spPr>
          <a:xfrm>
            <a:off x="6942142" y="3198258"/>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46984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BB01-C5F7-4AC8-85DB-B6C09A1210F4}"/>
              </a:ext>
            </a:extLst>
          </p:cNvPr>
          <p:cNvSpPr>
            <a:spLocks noGrp="1"/>
          </p:cNvSpPr>
          <p:nvPr>
            <p:ph type="ctrTitle"/>
          </p:nvPr>
        </p:nvSpPr>
        <p:spPr/>
        <p:txBody>
          <a:bodyPr/>
          <a:lstStyle/>
          <a:p>
            <a:r>
              <a:rPr lang="en-CA" dirty="0"/>
              <a:t>Gen Y</a:t>
            </a:r>
          </a:p>
        </p:txBody>
      </p:sp>
      <p:sp>
        <p:nvSpPr>
          <p:cNvPr id="3" name="Subtitle 2">
            <a:extLst>
              <a:ext uri="{FF2B5EF4-FFF2-40B4-BE49-F238E27FC236}">
                <a16:creationId xmlns:a16="http://schemas.microsoft.com/office/drawing/2014/main" id="{FF332137-2414-4D78-B6A5-5EDC73BCC9F3}"/>
              </a:ext>
            </a:extLst>
          </p:cNvPr>
          <p:cNvSpPr>
            <a:spLocks noGrp="1"/>
          </p:cNvSpPr>
          <p:nvPr>
            <p:ph type="subTitle" idx="1"/>
          </p:nvPr>
        </p:nvSpPr>
        <p:spPr/>
        <p:txBody>
          <a:bodyPr/>
          <a:lstStyle/>
          <a:p>
            <a:r>
              <a:rPr lang="en-CA" dirty="0"/>
              <a:t>Ages 26 to 40</a:t>
            </a:r>
          </a:p>
        </p:txBody>
      </p:sp>
    </p:spTree>
    <p:extLst>
      <p:ext uri="{BB962C8B-B14F-4D97-AF65-F5344CB8AC3E}">
        <p14:creationId xmlns:p14="http://schemas.microsoft.com/office/powerpoint/2010/main" val="25546735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56"/>
          <p:cNvSpPr txBox="1">
            <a:spLocks noGrp="1"/>
          </p:cNvSpPr>
          <p:nvPr>
            <p:ph type="title"/>
          </p:nvPr>
        </p:nvSpPr>
        <p:spPr>
          <a:xfrm>
            <a:off x="584925" y="405750"/>
            <a:ext cx="4536541"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2400" dirty="0"/>
              <a:t>The Connoisseur</a:t>
            </a:r>
            <a:endParaRPr lang="en-CA" dirty="0"/>
          </a:p>
        </p:txBody>
      </p:sp>
      <p:grpSp>
        <p:nvGrpSpPr>
          <p:cNvPr id="2507" name="Google Shape;2507;p56"/>
          <p:cNvGrpSpPr/>
          <p:nvPr/>
        </p:nvGrpSpPr>
        <p:grpSpPr>
          <a:xfrm>
            <a:off x="-8511" y="0"/>
            <a:ext cx="2760600" cy="5143500"/>
            <a:chOff x="3191700" y="0"/>
            <a:chExt cx="2760600" cy="5143500"/>
          </a:xfrm>
        </p:grpSpPr>
        <p:pic>
          <p:nvPicPr>
            <p:cNvPr id="2508" name="Google Shape;2508;p56"/>
            <p:cNvPicPr preferRelativeResize="0"/>
            <p:nvPr/>
          </p:nvPicPr>
          <p:blipFill rotWithShape="1">
            <a:blip r:embed="rId3">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 name="Chart 58">
            <a:extLst>
              <a:ext uri="{FF2B5EF4-FFF2-40B4-BE49-F238E27FC236}">
                <a16:creationId xmlns:a16="http://schemas.microsoft.com/office/drawing/2014/main" id="{517DAF63-99AA-477F-A945-3D0049EA7F13}"/>
              </a:ext>
            </a:extLst>
          </p:cNvPr>
          <p:cNvGraphicFramePr/>
          <p:nvPr/>
        </p:nvGraphicFramePr>
        <p:xfrm>
          <a:off x="2761527" y="1804954"/>
          <a:ext cx="1441689" cy="1229216"/>
        </p:xfrm>
        <a:graphic>
          <a:graphicData uri="http://schemas.openxmlformats.org/drawingml/2006/chart">
            <c:chart xmlns:c="http://schemas.openxmlformats.org/drawingml/2006/chart" xmlns:r="http://schemas.openxmlformats.org/officeDocument/2006/relationships" r:id="rId4"/>
          </a:graphicData>
        </a:graphic>
      </p:graphicFrame>
      <p:sp>
        <p:nvSpPr>
          <p:cNvPr id="60" name="Google Shape;2513;p56">
            <a:extLst>
              <a:ext uri="{FF2B5EF4-FFF2-40B4-BE49-F238E27FC236}">
                <a16:creationId xmlns:a16="http://schemas.microsoft.com/office/drawing/2014/main" id="{4BEFA552-0C8B-492D-9390-1497D7542449}"/>
              </a:ext>
            </a:extLst>
          </p:cNvPr>
          <p:cNvSpPr txBox="1">
            <a:spLocks/>
          </p:cNvSpPr>
          <p:nvPr/>
        </p:nvSpPr>
        <p:spPr>
          <a:xfrm>
            <a:off x="2885566" y="1257909"/>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GENDER</a:t>
            </a:r>
            <a:endParaRPr lang="en-CA" sz="1800" dirty="0">
              <a:solidFill>
                <a:schemeClr val="accent1"/>
              </a:solidFill>
            </a:endParaRPr>
          </a:p>
        </p:txBody>
      </p:sp>
      <p:cxnSp>
        <p:nvCxnSpPr>
          <p:cNvPr id="61" name="Google Shape;2514;p56">
            <a:extLst>
              <a:ext uri="{FF2B5EF4-FFF2-40B4-BE49-F238E27FC236}">
                <a16:creationId xmlns:a16="http://schemas.microsoft.com/office/drawing/2014/main" id="{5BD205E0-2E19-4666-B80B-218261597F54}"/>
              </a:ext>
            </a:extLst>
          </p:cNvPr>
          <p:cNvCxnSpPr>
            <a:cxnSpLocks/>
          </p:cNvCxnSpPr>
          <p:nvPr/>
        </p:nvCxnSpPr>
        <p:spPr>
          <a:xfrm>
            <a:off x="2975291" y="1637609"/>
            <a:ext cx="245512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15;p56">
            <a:extLst>
              <a:ext uri="{FF2B5EF4-FFF2-40B4-BE49-F238E27FC236}">
                <a16:creationId xmlns:a16="http://schemas.microsoft.com/office/drawing/2014/main" id="{1E624AF9-DD6C-4101-A05D-A6DC4DC49FD7}"/>
              </a:ext>
            </a:extLst>
          </p:cNvPr>
          <p:cNvSpPr txBox="1">
            <a:spLocks/>
          </p:cNvSpPr>
          <p:nvPr/>
        </p:nvSpPr>
        <p:spPr>
          <a:xfrm>
            <a:off x="4441366" y="1967884"/>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Women</a:t>
            </a:r>
            <a:endParaRPr lang="en-CA" sz="1400" dirty="0"/>
          </a:p>
        </p:txBody>
      </p:sp>
      <p:sp>
        <p:nvSpPr>
          <p:cNvPr id="63" name="Google Shape;2517;p56">
            <a:extLst>
              <a:ext uri="{FF2B5EF4-FFF2-40B4-BE49-F238E27FC236}">
                <a16:creationId xmlns:a16="http://schemas.microsoft.com/office/drawing/2014/main" id="{9AE2EC85-5989-4E91-A527-4C950185B88F}"/>
              </a:ext>
            </a:extLst>
          </p:cNvPr>
          <p:cNvSpPr/>
          <p:nvPr/>
        </p:nvSpPr>
        <p:spPr>
          <a:xfrm>
            <a:off x="4287491" y="2117694"/>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19;p56">
            <a:extLst>
              <a:ext uri="{FF2B5EF4-FFF2-40B4-BE49-F238E27FC236}">
                <a16:creationId xmlns:a16="http://schemas.microsoft.com/office/drawing/2014/main" id="{5471EBEE-794F-4DE1-85C1-3AFB6395FCE6}"/>
              </a:ext>
            </a:extLst>
          </p:cNvPr>
          <p:cNvSpPr txBox="1">
            <a:spLocks/>
          </p:cNvSpPr>
          <p:nvPr/>
        </p:nvSpPr>
        <p:spPr>
          <a:xfrm>
            <a:off x="2885566" y="3362350"/>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AGE</a:t>
            </a:r>
          </a:p>
        </p:txBody>
      </p:sp>
      <p:cxnSp>
        <p:nvCxnSpPr>
          <p:cNvPr id="65" name="Google Shape;2520;p56">
            <a:extLst>
              <a:ext uri="{FF2B5EF4-FFF2-40B4-BE49-F238E27FC236}">
                <a16:creationId xmlns:a16="http://schemas.microsoft.com/office/drawing/2014/main" id="{51DA63D7-1AF0-4743-87F8-217ECE01160B}"/>
              </a:ext>
            </a:extLst>
          </p:cNvPr>
          <p:cNvCxnSpPr>
            <a:cxnSpLocks/>
          </p:cNvCxnSpPr>
          <p:nvPr/>
        </p:nvCxnSpPr>
        <p:spPr>
          <a:xfrm>
            <a:off x="2975291" y="3742050"/>
            <a:ext cx="2455126"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2516;p56">
            <a:extLst>
              <a:ext uri="{FF2B5EF4-FFF2-40B4-BE49-F238E27FC236}">
                <a16:creationId xmlns:a16="http://schemas.microsoft.com/office/drawing/2014/main" id="{5A0D1209-70FF-4BCD-96C8-66F99DFB8776}"/>
              </a:ext>
            </a:extLst>
          </p:cNvPr>
          <p:cNvSpPr txBox="1">
            <a:spLocks/>
          </p:cNvSpPr>
          <p:nvPr/>
        </p:nvSpPr>
        <p:spPr>
          <a:xfrm>
            <a:off x="4441366" y="2540984"/>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1" name="Google Shape;2518;p56">
            <a:extLst>
              <a:ext uri="{FF2B5EF4-FFF2-40B4-BE49-F238E27FC236}">
                <a16:creationId xmlns:a16="http://schemas.microsoft.com/office/drawing/2014/main" id="{37558E86-2308-48F2-9C5E-C248D702C684}"/>
              </a:ext>
            </a:extLst>
          </p:cNvPr>
          <p:cNvSpPr/>
          <p:nvPr/>
        </p:nvSpPr>
        <p:spPr>
          <a:xfrm>
            <a:off x="4287491" y="2684669"/>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19;p56">
            <a:extLst>
              <a:ext uri="{FF2B5EF4-FFF2-40B4-BE49-F238E27FC236}">
                <a16:creationId xmlns:a16="http://schemas.microsoft.com/office/drawing/2014/main" id="{B5EA2383-D0B2-410C-9163-18C6C2CB7652}"/>
              </a:ext>
            </a:extLst>
          </p:cNvPr>
          <p:cNvSpPr txBox="1">
            <a:spLocks/>
          </p:cNvSpPr>
          <p:nvPr/>
        </p:nvSpPr>
        <p:spPr>
          <a:xfrm>
            <a:off x="2300641" y="4828816"/>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           n = 11</a:t>
            </a:r>
          </a:p>
        </p:txBody>
      </p:sp>
      <p:sp>
        <p:nvSpPr>
          <p:cNvPr id="85" name="Google Shape;2521;p56">
            <a:extLst>
              <a:ext uri="{FF2B5EF4-FFF2-40B4-BE49-F238E27FC236}">
                <a16:creationId xmlns:a16="http://schemas.microsoft.com/office/drawing/2014/main" id="{244F85BA-495B-4283-9936-9CF50FEB0B43}"/>
              </a:ext>
            </a:extLst>
          </p:cNvPr>
          <p:cNvSpPr txBox="1">
            <a:spLocks/>
          </p:cNvSpPr>
          <p:nvPr/>
        </p:nvSpPr>
        <p:spPr>
          <a:xfrm>
            <a:off x="4448306" y="4485607"/>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400" dirty="0">
                <a:latin typeface="DM Sans" panose="020B0604020202020204" charset="0"/>
              </a:rPr>
              <a:t>x̅  = 34.2</a:t>
            </a:r>
          </a:p>
        </p:txBody>
      </p:sp>
      <p:sp>
        <p:nvSpPr>
          <p:cNvPr id="86" name="Google Shape;2517;p56">
            <a:extLst>
              <a:ext uri="{FF2B5EF4-FFF2-40B4-BE49-F238E27FC236}">
                <a16:creationId xmlns:a16="http://schemas.microsoft.com/office/drawing/2014/main" id="{BBFC419F-9CDA-4154-9DD1-C15659238EE7}"/>
              </a:ext>
            </a:extLst>
          </p:cNvPr>
          <p:cNvSpPr/>
          <p:nvPr/>
        </p:nvSpPr>
        <p:spPr>
          <a:xfrm>
            <a:off x="4287575" y="4594897"/>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2526;p56">
            <a:extLst>
              <a:ext uri="{FF2B5EF4-FFF2-40B4-BE49-F238E27FC236}">
                <a16:creationId xmlns:a16="http://schemas.microsoft.com/office/drawing/2014/main" id="{E4FF4DC5-3314-4A71-8CAA-6E989B0D8B2F}"/>
              </a:ext>
            </a:extLst>
          </p:cNvPr>
          <p:cNvGrpSpPr/>
          <p:nvPr/>
        </p:nvGrpSpPr>
        <p:grpSpPr>
          <a:xfrm rot="10800000">
            <a:off x="2975375" y="4085421"/>
            <a:ext cx="1472931" cy="170295"/>
            <a:chOff x="3530150" y="2775016"/>
            <a:chExt cx="1962600" cy="240359"/>
          </a:xfrm>
        </p:grpSpPr>
        <p:sp>
          <p:nvSpPr>
            <p:cNvPr id="88" name="Google Shape;2527;p56">
              <a:extLst>
                <a:ext uri="{FF2B5EF4-FFF2-40B4-BE49-F238E27FC236}">
                  <a16:creationId xmlns:a16="http://schemas.microsoft.com/office/drawing/2014/main" id="{6ECEAFEC-D760-4281-A992-B9AA380223BE}"/>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28;p56">
              <a:extLst>
                <a:ext uri="{FF2B5EF4-FFF2-40B4-BE49-F238E27FC236}">
                  <a16:creationId xmlns:a16="http://schemas.microsoft.com/office/drawing/2014/main" id="{00185C0C-B258-453D-916A-247C0AD115F5}"/>
                </a:ext>
              </a:extLst>
            </p:cNvPr>
            <p:cNvSpPr/>
            <p:nvPr/>
          </p:nvSpPr>
          <p:spPr>
            <a:xfrm>
              <a:off x="4174706" y="2775016"/>
              <a:ext cx="639303" cy="22812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Isosceles Triangle 89">
            <a:extLst>
              <a:ext uri="{FF2B5EF4-FFF2-40B4-BE49-F238E27FC236}">
                <a16:creationId xmlns:a16="http://schemas.microsoft.com/office/drawing/2014/main" id="{AF693C1F-6BA2-49EF-82F6-FEBA0C1983D3}"/>
              </a:ext>
            </a:extLst>
          </p:cNvPr>
          <p:cNvSpPr/>
          <p:nvPr/>
        </p:nvSpPr>
        <p:spPr>
          <a:xfrm>
            <a:off x="3459595" y="4266388"/>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Isosceles Triangle 90">
            <a:extLst>
              <a:ext uri="{FF2B5EF4-FFF2-40B4-BE49-F238E27FC236}">
                <a16:creationId xmlns:a16="http://schemas.microsoft.com/office/drawing/2014/main" id="{021B6E4E-6BA0-4A66-A834-433CBD8F77A4}"/>
              </a:ext>
            </a:extLst>
          </p:cNvPr>
          <p:cNvSpPr/>
          <p:nvPr/>
        </p:nvSpPr>
        <p:spPr>
          <a:xfrm>
            <a:off x="3951298" y="4266388"/>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Google Shape;2529;p56">
            <a:extLst>
              <a:ext uri="{FF2B5EF4-FFF2-40B4-BE49-F238E27FC236}">
                <a16:creationId xmlns:a16="http://schemas.microsoft.com/office/drawing/2014/main" id="{C654C17B-5E40-455B-B677-7EEFB3929E7D}"/>
              </a:ext>
            </a:extLst>
          </p:cNvPr>
          <p:cNvSpPr txBox="1">
            <a:spLocks/>
          </p:cNvSpPr>
          <p:nvPr/>
        </p:nvSpPr>
        <p:spPr>
          <a:xfrm>
            <a:off x="6423114" y="106501"/>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a:solidFill>
                  <a:schemeClr val="accent1"/>
                </a:solidFill>
              </a:rPr>
              <a:t>Education</a:t>
            </a:r>
            <a:endParaRPr lang="en-CA" sz="1800" dirty="0">
              <a:solidFill>
                <a:schemeClr val="accent1"/>
              </a:solidFill>
            </a:endParaRPr>
          </a:p>
        </p:txBody>
      </p:sp>
      <p:cxnSp>
        <p:nvCxnSpPr>
          <p:cNvPr id="119" name="Google Shape;2530;p56">
            <a:extLst>
              <a:ext uri="{FF2B5EF4-FFF2-40B4-BE49-F238E27FC236}">
                <a16:creationId xmlns:a16="http://schemas.microsoft.com/office/drawing/2014/main" id="{C8C5C1E1-45C1-448B-94FB-02E623EA692B}"/>
              </a:ext>
            </a:extLst>
          </p:cNvPr>
          <p:cNvCxnSpPr>
            <a:cxnSpLocks/>
          </p:cNvCxnSpPr>
          <p:nvPr/>
        </p:nvCxnSpPr>
        <p:spPr>
          <a:xfrm>
            <a:off x="6115173" y="4862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20" name="Google Shape;2529;p56">
            <a:extLst>
              <a:ext uri="{FF2B5EF4-FFF2-40B4-BE49-F238E27FC236}">
                <a16:creationId xmlns:a16="http://schemas.microsoft.com/office/drawing/2014/main" id="{0A9D76F5-57F1-4E38-B71B-7DE1FD2FB499}"/>
              </a:ext>
            </a:extLst>
          </p:cNvPr>
          <p:cNvSpPr txBox="1">
            <a:spLocks/>
          </p:cNvSpPr>
          <p:nvPr/>
        </p:nvSpPr>
        <p:spPr>
          <a:xfrm>
            <a:off x="6423114" y="3517213"/>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121" name="Google Shape;2530;p56">
            <a:extLst>
              <a:ext uri="{FF2B5EF4-FFF2-40B4-BE49-F238E27FC236}">
                <a16:creationId xmlns:a16="http://schemas.microsoft.com/office/drawing/2014/main" id="{A33B8F7B-F7EE-44D6-9BB8-E4377DE41F6F}"/>
              </a:ext>
            </a:extLst>
          </p:cNvPr>
          <p:cNvCxnSpPr>
            <a:cxnSpLocks/>
          </p:cNvCxnSpPr>
          <p:nvPr/>
        </p:nvCxnSpPr>
        <p:spPr>
          <a:xfrm>
            <a:off x="6115173" y="3896913"/>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22" name="Google Shape;2529;p56">
            <a:extLst>
              <a:ext uri="{FF2B5EF4-FFF2-40B4-BE49-F238E27FC236}">
                <a16:creationId xmlns:a16="http://schemas.microsoft.com/office/drawing/2014/main" id="{3C6189F4-F827-4F5F-921C-1240A08989AE}"/>
              </a:ext>
            </a:extLst>
          </p:cNvPr>
          <p:cNvSpPr txBox="1">
            <a:spLocks/>
          </p:cNvSpPr>
          <p:nvPr/>
        </p:nvSpPr>
        <p:spPr>
          <a:xfrm>
            <a:off x="6423114" y="174422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123" name="Google Shape;2530;p56">
            <a:extLst>
              <a:ext uri="{FF2B5EF4-FFF2-40B4-BE49-F238E27FC236}">
                <a16:creationId xmlns:a16="http://schemas.microsoft.com/office/drawing/2014/main" id="{3EC70F9E-ABA6-4EFC-AB6A-9FD9FB0DB632}"/>
              </a:ext>
            </a:extLst>
          </p:cNvPr>
          <p:cNvCxnSpPr>
            <a:cxnSpLocks/>
          </p:cNvCxnSpPr>
          <p:nvPr/>
        </p:nvCxnSpPr>
        <p:spPr>
          <a:xfrm>
            <a:off x="6115173" y="2123925"/>
            <a:ext cx="2459566" cy="0"/>
          </a:xfrm>
          <a:prstGeom prst="straightConnector1">
            <a:avLst/>
          </a:prstGeom>
          <a:noFill/>
          <a:ln w="19050" cap="flat" cmpd="sng">
            <a:solidFill>
              <a:schemeClr val="accent1"/>
            </a:solidFill>
            <a:prstDash val="solid"/>
            <a:round/>
            <a:headEnd type="none" w="med" len="med"/>
            <a:tailEnd type="none" w="med" len="med"/>
          </a:ln>
        </p:spPr>
      </p:cxnSp>
      <p:graphicFrame>
        <p:nvGraphicFramePr>
          <p:cNvPr id="124" name="Chart 123">
            <a:extLst>
              <a:ext uri="{FF2B5EF4-FFF2-40B4-BE49-F238E27FC236}">
                <a16:creationId xmlns:a16="http://schemas.microsoft.com/office/drawing/2014/main" id="{3017E893-E475-4337-B6FF-2B6184B13AB8}"/>
              </a:ext>
            </a:extLst>
          </p:cNvPr>
          <p:cNvGraphicFramePr/>
          <p:nvPr/>
        </p:nvGraphicFramePr>
        <p:xfrm>
          <a:off x="6052214" y="2334599"/>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125" name="Google Shape;2515;p56">
            <a:extLst>
              <a:ext uri="{FF2B5EF4-FFF2-40B4-BE49-F238E27FC236}">
                <a16:creationId xmlns:a16="http://schemas.microsoft.com/office/drawing/2014/main" id="{497F0E31-F15B-49FE-B19F-C9E8711BAFE1}"/>
              </a:ext>
            </a:extLst>
          </p:cNvPr>
          <p:cNvSpPr txBox="1">
            <a:spLocks/>
          </p:cNvSpPr>
          <p:nvPr/>
        </p:nvSpPr>
        <p:spPr>
          <a:xfrm>
            <a:off x="7750314" y="2384231"/>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126" name="Google Shape;2517;p56">
            <a:extLst>
              <a:ext uri="{FF2B5EF4-FFF2-40B4-BE49-F238E27FC236}">
                <a16:creationId xmlns:a16="http://schemas.microsoft.com/office/drawing/2014/main" id="{6D95D85A-3C10-4FF4-B298-D605087DACE9}"/>
              </a:ext>
            </a:extLst>
          </p:cNvPr>
          <p:cNvSpPr/>
          <p:nvPr/>
        </p:nvSpPr>
        <p:spPr>
          <a:xfrm>
            <a:off x="7596440" y="253404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16;p56">
            <a:extLst>
              <a:ext uri="{FF2B5EF4-FFF2-40B4-BE49-F238E27FC236}">
                <a16:creationId xmlns:a16="http://schemas.microsoft.com/office/drawing/2014/main" id="{5935F6A0-0948-4697-A5B4-A211716E6D48}"/>
              </a:ext>
            </a:extLst>
          </p:cNvPr>
          <p:cNvSpPr txBox="1">
            <a:spLocks/>
          </p:cNvSpPr>
          <p:nvPr/>
        </p:nvSpPr>
        <p:spPr>
          <a:xfrm>
            <a:off x="7750315" y="2957331"/>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128" name="Google Shape;2518;p56">
            <a:extLst>
              <a:ext uri="{FF2B5EF4-FFF2-40B4-BE49-F238E27FC236}">
                <a16:creationId xmlns:a16="http://schemas.microsoft.com/office/drawing/2014/main" id="{AAE29EE4-3652-44F8-97C1-C0FAE7EA14DC}"/>
              </a:ext>
            </a:extLst>
          </p:cNvPr>
          <p:cNvSpPr/>
          <p:nvPr/>
        </p:nvSpPr>
        <p:spPr>
          <a:xfrm>
            <a:off x="7596440" y="3101016"/>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9" name="Chart 128">
            <a:extLst>
              <a:ext uri="{FF2B5EF4-FFF2-40B4-BE49-F238E27FC236}">
                <a16:creationId xmlns:a16="http://schemas.microsoft.com/office/drawing/2014/main" id="{25F40851-62BB-4F0A-8867-EBFDD6E25458}"/>
              </a:ext>
            </a:extLst>
          </p:cNvPr>
          <p:cNvGraphicFramePr/>
          <p:nvPr/>
        </p:nvGraphicFramePr>
        <p:xfrm>
          <a:off x="6320073" y="549738"/>
          <a:ext cx="2535768" cy="1229216"/>
        </p:xfrm>
        <a:graphic>
          <a:graphicData uri="http://schemas.openxmlformats.org/drawingml/2006/chart">
            <c:chart xmlns:c="http://schemas.openxmlformats.org/drawingml/2006/chart" xmlns:r="http://schemas.openxmlformats.org/officeDocument/2006/relationships" r:id="rId6"/>
          </a:graphicData>
        </a:graphic>
      </p:graphicFrame>
      <p:grpSp>
        <p:nvGrpSpPr>
          <p:cNvPr id="131" name="Google Shape;2526;p56">
            <a:extLst>
              <a:ext uri="{FF2B5EF4-FFF2-40B4-BE49-F238E27FC236}">
                <a16:creationId xmlns:a16="http://schemas.microsoft.com/office/drawing/2014/main" id="{1CEA5BD9-7395-47E5-A4D9-6A8C56861A4E}"/>
              </a:ext>
            </a:extLst>
          </p:cNvPr>
          <p:cNvGrpSpPr/>
          <p:nvPr/>
        </p:nvGrpSpPr>
        <p:grpSpPr>
          <a:xfrm rot="10800000">
            <a:off x="6320330" y="4207455"/>
            <a:ext cx="1478580" cy="159625"/>
            <a:chOff x="3522623" y="2790075"/>
            <a:chExt cx="1970127" cy="225300"/>
          </a:xfrm>
        </p:grpSpPr>
        <p:sp>
          <p:nvSpPr>
            <p:cNvPr id="132" name="Google Shape;2527;p56">
              <a:extLst>
                <a:ext uri="{FF2B5EF4-FFF2-40B4-BE49-F238E27FC236}">
                  <a16:creationId xmlns:a16="http://schemas.microsoft.com/office/drawing/2014/main" id="{1F9F035C-5C2F-4590-95F2-9AF1CCACA07C}"/>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28;p56">
              <a:extLst>
                <a:ext uri="{FF2B5EF4-FFF2-40B4-BE49-F238E27FC236}">
                  <a16:creationId xmlns:a16="http://schemas.microsoft.com/office/drawing/2014/main" id="{E83181AC-0EF8-42B1-BCF6-ED910AF80FC8}"/>
                </a:ext>
              </a:extLst>
            </p:cNvPr>
            <p:cNvSpPr/>
            <p:nvPr/>
          </p:nvSpPr>
          <p:spPr>
            <a:xfrm>
              <a:off x="3522623" y="2792565"/>
              <a:ext cx="489900" cy="2169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Isosceles Triangle 134">
            <a:extLst>
              <a:ext uri="{FF2B5EF4-FFF2-40B4-BE49-F238E27FC236}">
                <a16:creationId xmlns:a16="http://schemas.microsoft.com/office/drawing/2014/main" id="{E4D5BD46-7781-489C-B427-BCD70B77C5B2}"/>
              </a:ext>
            </a:extLst>
          </p:cNvPr>
          <p:cNvSpPr/>
          <p:nvPr/>
        </p:nvSpPr>
        <p:spPr>
          <a:xfrm>
            <a:off x="7408380" y="439030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Isosceles Triangle 135">
            <a:extLst>
              <a:ext uri="{FF2B5EF4-FFF2-40B4-BE49-F238E27FC236}">
                <a16:creationId xmlns:a16="http://schemas.microsoft.com/office/drawing/2014/main" id="{C3C7C8C7-356C-4ADF-86B2-8B80457950C5}"/>
              </a:ext>
            </a:extLst>
          </p:cNvPr>
          <p:cNvSpPr/>
          <p:nvPr/>
        </p:nvSpPr>
        <p:spPr>
          <a:xfrm>
            <a:off x="6686868" y="438841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Isosceles Triangle 136">
            <a:extLst>
              <a:ext uri="{FF2B5EF4-FFF2-40B4-BE49-F238E27FC236}">
                <a16:creationId xmlns:a16="http://schemas.microsoft.com/office/drawing/2014/main" id="{3C97A353-9A8E-4F20-9810-7C11523FFEF5}"/>
              </a:ext>
            </a:extLst>
          </p:cNvPr>
          <p:cNvSpPr/>
          <p:nvPr/>
        </p:nvSpPr>
        <p:spPr>
          <a:xfrm>
            <a:off x="7044989" y="438841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Google Shape;2521;p56">
            <a:extLst>
              <a:ext uri="{FF2B5EF4-FFF2-40B4-BE49-F238E27FC236}">
                <a16:creationId xmlns:a16="http://schemas.microsoft.com/office/drawing/2014/main" id="{EF20F02D-316D-4EE2-8849-B8D03C150481}"/>
              </a:ext>
            </a:extLst>
          </p:cNvPr>
          <p:cNvSpPr txBox="1">
            <a:spLocks/>
          </p:cNvSpPr>
          <p:nvPr/>
        </p:nvSpPr>
        <p:spPr>
          <a:xfrm>
            <a:off x="7926182" y="4546447"/>
            <a:ext cx="1097462"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$71,445</a:t>
            </a:r>
          </a:p>
          <a:p>
            <a:pPr marL="0" indent="0">
              <a:spcAft>
                <a:spcPts val="1600"/>
              </a:spcAft>
              <a:buFont typeface="DM Sans"/>
              <a:buNone/>
            </a:pPr>
            <a:endParaRPr lang="en" sz="1100" dirty="0"/>
          </a:p>
        </p:txBody>
      </p:sp>
      <p:sp>
        <p:nvSpPr>
          <p:cNvPr id="54" name="Google Shape;2517;p56">
            <a:extLst>
              <a:ext uri="{FF2B5EF4-FFF2-40B4-BE49-F238E27FC236}">
                <a16:creationId xmlns:a16="http://schemas.microsoft.com/office/drawing/2014/main" id="{B0C776EF-2240-42B1-9E12-11B88C1C1F38}"/>
              </a:ext>
            </a:extLst>
          </p:cNvPr>
          <p:cNvSpPr/>
          <p:nvPr/>
        </p:nvSpPr>
        <p:spPr>
          <a:xfrm>
            <a:off x="7802282" y="4656847"/>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picture containing person, indoor, sport&#10;&#10;Description automatically generated">
            <a:extLst>
              <a:ext uri="{FF2B5EF4-FFF2-40B4-BE49-F238E27FC236}">
                <a16:creationId xmlns:a16="http://schemas.microsoft.com/office/drawing/2014/main" id="{7751BAD8-AE2A-4C06-A598-A4A2969EA83E}"/>
              </a:ext>
            </a:extLst>
          </p:cNvPr>
          <p:cNvPicPr>
            <a:picLocks noChangeAspect="1"/>
          </p:cNvPicPr>
          <p:nvPr/>
        </p:nvPicPr>
        <p:blipFill>
          <a:blip r:embed="rId7"/>
          <a:stretch>
            <a:fillRect/>
          </a:stretch>
        </p:blipFill>
        <p:spPr>
          <a:xfrm>
            <a:off x="19732" y="0"/>
            <a:ext cx="2737715" cy="5143500"/>
          </a:xfrm>
          <a:prstGeom prst="rect">
            <a:avLst/>
          </a:prstGeom>
        </p:spPr>
      </p:pic>
    </p:spTree>
    <p:extLst>
      <p:ext uri="{BB962C8B-B14F-4D97-AF65-F5344CB8AC3E}">
        <p14:creationId xmlns:p14="http://schemas.microsoft.com/office/powerpoint/2010/main" val="37140969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39813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a:t>
            </a:r>
            <a:r>
              <a:rPr lang="en-CA" sz="2400" dirty="0"/>
              <a:t>Connoisseur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042097"/>
            <a:ext cx="4461209" cy="3904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latin typeface="Anton" panose="020B0604020202020204" charset="0"/>
              </a:rPr>
              <a:t>The Connoisseur appreciates the finer things in life and the TM798 is no exception! This GenY male is a college graduate who makes the second highest average income (x̅  = $71,444), following only the Professor.  Comfort is a must when you are logging as many miles as the Connoisseur, who leads all demographics with expected miles of 156.45. </a:t>
            </a:r>
          </a:p>
          <a:p>
            <a:pPr marL="0" lvl="0" indent="0" algn="l" rtl="0">
              <a:spcBef>
                <a:spcPts val="0"/>
              </a:spcBef>
              <a:spcAft>
                <a:spcPts val="0"/>
              </a:spcAft>
              <a:buNone/>
            </a:pPr>
            <a:endParaRPr lang="en-US" sz="1300" dirty="0">
              <a:latin typeface="Anton" panose="020B0604020202020204" charset="0"/>
            </a:endParaRPr>
          </a:p>
          <a:p>
            <a:pPr marL="0" lvl="0" indent="0" algn="l" rtl="0">
              <a:spcBef>
                <a:spcPts val="0"/>
              </a:spcBef>
              <a:spcAft>
                <a:spcPts val="0"/>
              </a:spcAft>
              <a:buNone/>
            </a:pPr>
            <a:r>
              <a:rPr lang="en-US" sz="1300" dirty="0">
                <a:latin typeface="Anton" panose="020B0604020202020204" charset="0"/>
              </a:rPr>
              <a:t>The Connoisseur needs a machine that will keep up to his heavy usage. In addition to ranking first with expected miles, the Connoisseur also ranks second (tie) and third in average usage (x̅ = 4.00) and fitness (x̅ = 4.00), respectively.  </a:t>
            </a:r>
          </a:p>
          <a:p>
            <a:pPr marL="0" lvl="0" indent="0" algn="l" rtl="0">
              <a:spcBef>
                <a:spcPts val="0"/>
              </a:spcBef>
              <a:spcAft>
                <a:spcPts val="0"/>
              </a:spcAft>
              <a:buNone/>
            </a:pPr>
            <a:endParaRPr lang="en-US" sz="1300" dirty="0">
              <a:latin typeface="Anton" panose="020B0604020202020204" charset="0"/>
            </a:endParaRPr>
          </a:p>
          <a:p>
            <a:pPr marL="0" lvl="0" indent="0" algn="l" rtl="0">
              <a:spcBef>
                <a:spcPts val="0"/>
              </a:spcBef>
              <a:spcAft>
                <a:spcPts val="0"/>
              </a:spcAft>
              <a:buNone/>
            </a:pPr>
            <a:r>
              <a:rPr lang="en-US" sz="1300" dirty="0">
                <a:latin typeface="Anton" panose="020B0604020202020204" charset="0"/>
              </a:rPr>
              <a:t>The Connoisseur tends to choose the higher end TM798 almost half of the time (5/11), with the TM498 model coming in a close second (4/11). Like the Utilizer, the Connoisseur is much more likely to invest in the TM798 model when average usage, fitness and miles go up.  He is also much more likely to purchase the TM798 as his average income goes up:</a:t>
            </a:r>
          </a:p>
          <a:p>
            <a:pPr marL="0" lvl="0" indent="0" algn="l" rtl="0">
              <a:spcBef>
                <a:spcPts val="0"/>
              </a:spcBef>
              <a:spcAft>
                <a:spcPts val="0"/>
              </a:spcAft>
              <a:buNone/>
            </a:pPr>
            <a:endParaRPr lang="en-US" sz="1300" dirty="0">
              <a:latin typeface="Anton" panose="020B0604020202020204" charset="0"/>
            </a:endParaRP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23" name="Chart 22">
            <a:extLst>
              <a:ext uri="{FF2B5EF4-FFF2-40B4-BE49-F238E27FC236}">
                <a16:creationId xmlns:a16="http://schemas.microsoft.com/office/drawing/2014/main" id="{B0BBA9A9-8528-49CC-9E3D-D4BA73751F45}"/>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sp>
        <p:nvSpPr>
          <p:cNvPr id="24" name="Oval 23">
            <a:extLst>
              <a:ext uri="{FF2B5EF4-FFF2-40B4-BE49-F238E27FC236}">
                <a16:creationId xmlns:a16="http://schemas.microsoft.com/office/drawing/2014/main" id="{60ED71F0-DDD6-4C55-873D-5ABF0D4D5F33}"/>
              </a:ext>
            </a:extLst>
          </p:cNvPr>
          <p:cNvSpPr/>
          <p:nvPr/>
        </p:nvSpPr>
        <p:spPr>
          <a:xfrm>
            <a:off x="7380753" y="1746141"/>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26" name="Chart 25">
            <a:extLst>
              <a:ext uri="{FF2B5EF4-FFF2-40B4-BE49-F238E27FC236}">
                <a16:creationId xmlns:a16="http://schemas.microsoft.com/office/drawing/2014/main" id="{AFB36438-634D-45A9-BDCE-550A964959CE}"/>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4"/>
          </a:graphicData>
        </a:graphic>
      </p:graphicFrame>
      <p:sp>
        <p:nvSpPr>
          <p:cNvPr id="28" name="Oval 27">
            <a:extLst>
              <a:ext uri="{FF2B5EF4-FFF2-40B4-BE49-F238E27FC236}">
                <a16:creationId xmlns:a16="http://schemas.microsoft.com/office/drawing/2014/main" id="{7DBDFD6E-B20A-4C53-BA44-FB44D868F287}"/>
              </a:ext>
            </a:extLst>
          </p:cNvPr>
          <p:cNvSpPr/>
          <p:nvPr/>
        </p:nvSpPr>
        <p:spPr>
          <a:xfrm>
            <a:off x="8554444" y="3198258"/>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4076" y="3981067"/>
            <a:ext cx="1010100"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TM798</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sp>
        <p:nvSpPr>
          <p:cNvPr id="78" name="Oval 77">
            <a:extLst>
              <a:ext uri="{FF2B5EF4-FFF2-40B4-BE49-F238E27FC236}">
                <a16:creationId xmlns:a16="http://schemas.microsoft.com/office/drawing/2014/main" id="{60692425-F725-46FF-8E96-2BA904D4408E}"/>
              </a:ext>
            </a:extLst>
          </p:cNvPr>
          <p:cNvSpPr/>
          <p:nvPr/>
        </p:nvSpPr>
        <p:spPr>
          <a:xfrm>
            <a:off x="7048969" y="1741052"/>
            <a:ext cx="100881" cy="1010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88" name="Chart 87">
            <a:extLst>
              <a:ext uri="{FF2B5EF4-FFF2-40B4-BE49-F238E27FC236}">
                <a16:creationId xmlns:a16="http://schemas.microsoft.com/office/drawing/2014/main" id="{B7D7A96D-8423-4360-94B2-D169B11430BA}"/>
              </a:ext>
            </a:extLst>
          </p:cNvPr>
          <p:cNvGraphicFramePr/>
          <p:nvPr/>
        </p:nvGraphicFramePr>
        <p:xfrm>
          <a:off x="6291084" y="2339096"/>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79" name="Oval 78">
            <a:extLst>
              <a:ext uri="{FF2B5EF4-FFF2-40B4-BE49-F238E27FC236}">
                <a16:creationId xmlns:a16="http://schemas.microsoft.com/office/drawing/2014/main" id="{A3E50F8A-A349-4940-A8AF-8B9EC2091BC2}"/>
              </a:ext>
            </a:extLst>
          </p:cNvPr>
          <p:cNvSpPr/>
          <p:nvPr/>
        </p:nvSpPr>
        <p:spPr>
          <a:xfrm>
            <a:off x="7325753" y="2471600"/>
            <a:ext cx="100881" cy="1010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Oval 79">
            <a:extLst>
              <a:ext uri="{FF2B5EF4-FFF2-40B4-BE49-F238E27FC236}">
                <a16:creationId xmlns:a16="http://schemas.microsoft.com/office/drawing/2014/main" id="{9ABE5D07-0270-4982-A79C-FDB17812A1FC}"/>
              </a:ext>
            </a:extLst>
          </p:cNvPr>
          <p:cNvSpPr/>
          <p:nvPr/>
        </p:nvSpPr>
        <p:spPr>
          <a:xfrm>
            <a:off x="7311440" y="3204723"/>
            <a:ext cx="100881" cy="1010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Google Shape;2521;p56">
            <a:extLst>
              <a:ext uri="{FF2B5EF4-FFF2-40B4-BE49-F238E27FC236}">
                <a16:creationId xmlns:a16="http://schemas.microsoft.com/office/drawing/2014/main" id="{9FC5D5CD-CD2E-450A-B5E0-5B364378C4C1}"/>
              </a:ext>
            </a:extLst>
          </p:cNvPr>
          <p:cNvSpPr txBox="1">
            <a:spLocks/>
          </p:cNvSpPr>
          <p:nvPr/>
        </p:nvSpPr>
        <p:spPr>
          <a:xfrm>
            <a:off x="5385391" y="3756043"/>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TM498</a:t>
            </a:r>
          </a:p>
        </p:txBody>
      </p:sp>
      <p:sp>
        <p:nvSpPr>
          <p:cNvPr id="82" name="Google Shape;2517;p56">
            <a:extLst>
              <a:ext uri="{FF2B5EF4-FFF2-40B4-BE49-F238E27FC236}">
                <a16:creationId xmlns:a16="http://schemas.microsoft.com/office/drawing/2014/main" id="{DE796A62-8393-4CEC-9C89-B5C19C45EDF9}"/>
              </a:ext>
            </a:extLst>
          </p:cNvPr>
          <p:cNvSpPr/>
          <p:nvPr/>
        </p:nvSpPr>
        <p:spPr>
          <a:xfrm>
            <a:off x="5272858" y="3877838"/>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517;p56">
            <a:extLst>
              <a:ext uri="{FF2B5EF4-FFF2-40B4-BE49-F238E27FC236}">
                <a16:creationId xmlns:a16="http://schemas.microsoft.com/office/drawing/2014/main" id="{CE96E677-A72D-4E8E-86B8-F5059893BFB0}"/>
              </a:ext>
            </a:extLst>
          </p:cNvPr>
          <p:cNvSpPr/>
          <p:nvPr/>
        </p:nvSpPr>
        <p:spPr>
          <a:xfrm>
            <a:off x="5273259" y="4129747"/>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521;p56">
            <a:extLst>
              <a:ext uri="{FF2B5EF4-FFF2-40B4-BE49-F238E27FC236}">
                <a16:creationId xmlns:a16="http://schemas.microsoft.com/office/drawing/2014/main" id="{6819A092-37AB-4E56-B5E0-CE1FF849EDCC}"/>
              </a:ext>
            </a:extLst>
          </p:cNvPr>
          <p:cNvSpPr txBox="1">
            <a:spLocks/>
          </p:cNvSpPr>
          <p:nvPr/>
        </p:nvSpPr>
        <p:spPr>
          <a:xfrm>
            <a:off x="5385366" y="4015986"/>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TM798</a:t>
            </a:r>
          </a:p>
        </p:txBody>
      </p:sp>
      <p:sp>
        <p:nvSpPr>
          <p:cNvPr id="27" name="Oval 26">
            <a:extLst>
              <a:ext uri="{FF2B5EF4-FFF2-40B4-BE49-F238E27FC236}">
                <a16:creationId xmlns:a16="http://schemas.microsoft.com/office/drawing/2014/main" id="{E3D99A8F-41B4-4A50-8073-7965B36994D0}"/>
              </a:ext>
            </a:extLst>
          </p:cNvPr>
          <p:cNvSpPr/>
          <p:nvPr/>
        </p:nvSpPr>
        <p:spPr>
          <a:xfrm>
            <a:off x="7769365" y="2471600"/>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5" name="Straight Connector 84">
            <a:extLst>
              <a:ext uri="{FF2B5EF4-FFF2-40B4-BE49-F238E27FC236}">
                <a16:creationId xmlns:a16="http://schemas.microsoft.com/office/drawing/2014/main" id="{BD9FE89A-FC98-4AF9-8FF3-5BC83C1E4EC4}"/>
              </a:ext>
            </a:extLst>
          </p:cNvPr>
          <p:cNvCxnSpPr/>
          <p:nvPr/>
        </p:nvCxnSpPr>
        <p:spPr>
          <a:xfrm>
            <a:off x="7870246" y="3244964"/>
            <a:ext cx="734639"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3045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311700" y="22270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Key Findings</a:t>
            </a:r>
            <a:endParaRPr dirty="0"/>
          </a:p>
        </p:txBody>
      </p:sp>
      <p:sp>
        <p:nvSpPr>
          <p:cNvPr id="349" name="Google Shape;349;p39"/>
          <p:cNvSpPr txBox="1">
            <a:spLocks noGrp="1"/>
          </p:cNvSpPr>
          <p:nvPr>
            <p:ph type="title" idx="2"/>
          </p:nvPr>
        </p:nvSpPr>
        <p:spPr>
          <a:xfrm>
            <a:off x="311700" y="1106125"/>
            <a:ext cx="8520600" cy="10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5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Builder</a:t>
            </a:r>
            <a:endParaRPr sz="2400" dirty="0"/>
          </a:p>
        </p:txBody>
      </p:sp>
      <p:grpSp>
        <p:nvGrpSpPr>
          <p:cNvPr id="2507" name="Google Shape;2507;p56"/>
          <p:cNvGrpSpPr/>
          <p:nvPr/>
        </p:nvGrpSpPr>
        <p:grpSpPr>
          <a:xfrm>
            <a:off x="6383400" y="0"/>
            <a:ext cx="2760600" cy="5143500"/>
            <a:chOff x="3191700" y="0"/>
            <a:chExt cx="2760600" cy="5143500"/>
          </a:xfrm>
        </p:grpSpPr>
        <p:pic>
          <p:nvPicPr>
            <p:cNvPr id="2508" name="Google Shape;2508;p56"/>
            <p:cNvPicPr preferRelativeResize="0"/>
            <p:nvPr/>
          </p:nvPicPr>
          <p:blipFill rotWithShape="1">
            <a:blip r:embed="rId3">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 name="Chart 58">
            <a:extLst>
              <a:ext uri="{FF2B5EF4-FFF2-40B4-BE49-F238E27FC236}">
                <a16:creationId xmlns:a16="http://schemas.microsoft.com/office/drawing/2014/main" id="{5C8D7094-DB32-4277-8724-15719515948C}"/>
              </a:ext>
            </a:extLst>
          </p:cNvPr>
          <p:cNvGraphicFramePr/>
          <p:nvPr/>
        </p:nvGraphicFramePr>
        <p:xfrm>
          <a:off x="460886" y="1797520"/>
          <a:ext cx="1441689" cy="1229216"/>
        </p:xfrm>
        <a:graphic>
          <a:graphicData uri="http://schemas.openxmlformats.org/drawingml/2006/chart">
            <c:chart xmlns:c="http://schemas.openxmlformats.org/drawingml/2006/chart" xmlns:r="http://schemas.openxmlformats.org/officeDocument/2006/relationships" r:id="rId4"/>
          </a:graphicData>
        </a:graphic>
      </p:graphicFrame>
      <p:sp>
        <p:nvSpPr>
          <p:cNvPr id="60" name="Google Shape;2513;p56">
            <a:extLst>
              <a:ext uri="{FF2B5EF4-FFF2-40B4-BE49-F238E27FC236}">
                <a16:creationId xmlns:a16="http://schemas.microsoft.com/office/drawing/2014/main" id="{72A7DEB8-4EC7-4688-99B9-609D866FE4F2}"/>
              </a:ext>
            </a:extLst>
          </p:cNvPr>
          <p:cNvSpPr txBox="1">
            <a:spLocks/>
          </p:cNvSpPr>
          <p:nvPr/>
        </p:nvSpPr>
        <p:spPr>
          <a:xfrm>
            <a:off x="584925" y="125047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GENDER</a:t>
            </a:r>
            <a:endParaRPr lang="en-CA" sz="1800" dirty="0">
              <a:solidFill>
                <a:schemeClr val="accent1"/>
              </a:solidFill>
            </a:endParaRPr>
          </a:p>
        </p:txBody>
      </p:sp>
      <p:cxnSp>
        <p:nvCxnSpPr>
          <p:cNvPr id="61" name="Google Shape;2514;p56">
            <a:extLst>
              <a:ext uri="{FF2B5EF4-FFF2-40B4-BE49-F238E27FC236}">
                <a16:creationId xmlns:a16="http://schemas.microsoft.com/office/drawing/2014/main" id="{CD2457F9-2A66-4EEF-8F38-DD2D50251856}"/>
              </a:ext>
            </a:extLst>
          </p:cNvPr>
          <p:cNvCxnSpPr>
            <a:cxnSpLocks/>
          </p:cNvCxnSpPr>
          <p:nvPr/>
        </p:nvCxnSpPr>
        <p:spPr>
          <a:xfrm>
            <a:off x="674650" y="1630175"/>
            <a:ext cx="245512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15;p56">
            <a:extLst>
              <a:ext uri="{FF2B5EF4-FFF2-40B4-BE49-F238E27FC236}">
                <a16:creationId xmlns:a16="http://schemas.microsoft.com/office/drawing/2014/main" id="{A849F1B8-0F89-4284-B7FC-7DD4C839CC5A}"/>
              </a:ext>
            </a:extLst>
          </p:cNvPr>
          <p:cNvSpPr txBox="1">
            <a:spLocks/>
          </p:cNvSpPr>
          <p:nvPr/>
        </p:nvSpPr>
        <p:spPr>
          <a:xfrm>
            <a:off x="2140725" y="19604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Women</a:t>
            </a:r>
            <a:endParaRPr lang="en-CA" sz="1400" dirty="0"/>
          </a:p>
        </p:txBody>
      </p:sp>
      <p:sp>
        <p:nvSpPr>
          <p:cNvPr id="63" name="Google Shape;2517;p56">
            <a:extLst>
              <a:ext uri="{FF2B5EF4-FFF2-40B4-BE49-F238E27FC236}">
                <a16:creationId xmlns:a16="http://schemas.microsoft.com/office/drawing/2014/main" id="{1884403F-5AA9-417B-A44E-E2533A6DE56E}"/>
              </a:ext>
            </a:extLst>
          </p:cNvPr>
          <p:cNvSpPr/>
          <p:nvPr/>
        </p:nvSpPr>
        <p:spPr>
          <a:xfrm>
            <a:off x="1986850" y="211026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19;p56">
            <a:extLst>
              <a:ext uri="{FF2B5EF4-FFF2-40B4-BE49-F238E27FC236}">
                <a16:creationId xmlns:a16="http://schemas.microsoft.com/office/drawing/2014/main" id="{A6E34035-0124-4911-8E0A-D59AE5BD867C}"/>
              </a:ext>
            </a:extLst>
          </p:cNvPr>
          <p:cNvSpPr txBox="1">
            <a:spLocks/>
          </p:cNvSpPr>
          <p:nvPr/>
        </p:nvSpPr>
        <p:spPr>
          <a:xfrm>
            <a:off x="584925" y="3354916"/>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dirty="0">
                <a:solidFill>
                  <a:schemeClr val="accent1"/>
                </a:solidFill>
              </a:rPr>
              <a:t>AGE</a:t>
            </a:r>
          </a:p>
        </p:txBody>
      </p:sp>
      <p:cxnSp>
        <p:nvCxnSpPr>
          <p:cNvPr id="65" name="Google Shape;2520;p56">
            <a:extLst>
              <a:ext uri="{FF2B5EF4-FFF2-40B4-BE49-F238E27FC236}">
                <a16:creationId xmlns:a16="http://schemas.microsoft.com/office/drawing/2014/main" id="{136CE89E-68FC-4C1B-93D9-64FC22D6602E}"/>
              </a:ext>
            </a:extLst>
          </p:cNvPr>
          <p:cNvCxnSpPr>
            <a:cxnSpLocks/>
          </p:cNvCxnSpPr>
          <p:nvPr/>
        </p:nvCxnSpPr>
        <p:spPr>
          <a:xfrm>
            <a:off x="674650" y="3734616"/>
            <a:ext cx="2455126"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2516;p56">
            <a:extLst>
              <a:ext uri="{FF2B5EF4-FFF2-40B4-BE49-F238E27FC236}">
                <a16:creationId xmlns:a16="http://schemas.microsoft.com/office/drawing/2014/main" id="{E7761C21-649A-4AB8-BA77-3AFE329A9AB1}"/>
              </a:ext>
            </a:extLst>
          </p:cNvPr>
          <p:cNvSpPr txBox="1">
            <a:spLocks/>
          </p:cNvSpPr>
          <p:nvPr/>
        </p:nvSpPr>
        <p:spPr>
          <a:xfrm>
            <a:off x="2140725" y="25335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1" name="Google Shape;2518;p56">
            <a:extLst>
              <a:ext uri="{FF2B5EF4-FFF2-40B4-BE49-F238E27FC236}">
                <a16:creationId xmlns:a16="http://schemas.microsoft.com/office/drawing/2014/main" id="{EF69D890-C6F4-4B99-A431-04912D27D2CE}"/>
              </a:ext>
            </a:extLst>
          </p:cNvPr>
          <p:cNvSpPr/>
          <p:nvPr/>
        </p:nvSpPr>
        <p:spPr>
          <a:xfrm>
            <a:off x="1986850" y="2677235"/>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2526;p56">
            <a:extLst>
              <a:ext uri="{FF2B5EF4-FFF2-40B4-BE49-F238E27FC236}">
                <a16:creationId xmlns:a16="http://schemas.microsoft.com/office/drawing/2014/main" id="{26FD10E9-C76F-4C02-B16D-B731734AAF15}"/>
              </a:ext>
            </a:extLst>
          </p:cNvPr>
          <p:cNvGrpSpPr/>
          <p:nvPr/>
        </p:nvGrpSpPr>
        <p:grpSpPr>
          <a:xfrm rot="10800000">
            <a:off x="674650" y="4076496"/>
            <a:ext cx="1472931" cy="170295"/>
            <a:chOff x="3530150" y="2775016"/>
            <a:chExt cx="1962600" cy="240359"/>
          </a:xfrm>
        </p:grpSpPr>
        <p:sp>
          <p:nvSpPr>
            <p:cNvPr id="77" name="Google Shape;2527;p56">
              <a:extLst>
                <a:ext uri="{FF2B5EF4-FFF2-40B4-BE49-F238E27FC236}">
                  <a16:creationId xmlns:a16="http://schemas.microsoft.com/office/drawing/2014/main" id="{007562FA-C246-4020-BCDB-EB2670B2180C}"/>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528;p56">
              <a:extLst>
                <a:ext uri="{FF2B5EF4-FFF2-40B4-BE49-F238E27FC236}">
                  <a16:creationId xmlns:a16="http://schemas.microsoft.com/office/drawing/2014/main" id="{9557A284-9F2A-46AE-B62D-9F6397DCDBDD}"/>
                </a:ext>
              </a:extLst>
            </p:cNvPr>
            <p:cNvSpPr/>
            <p:nvPr/>
          </p:nvSpPr>
          <p:spPr>
            <a:xfrm>
              <a:off x="4174706" y="2775016"/>
              <a:ext cx="639303" cy="228125"/>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Isosceles Triangle 78">
            <a:extLst>
              <a:ext uri="{FF2B5EF4-FFF2-40B4-BE49-F238E27FC236}">
                <a16:creationId xmlns:a16="http://schemas.microsoft.com/office/drawing/2014/main" id="{307B67D9-3364-47C4-9A52-7BD42717A5FA}"/>
              </a:ext>
            </a:extLst>
          </p:cNvPr>
          <p:cNvSpPr/>
          <p:nvPr/>
        </p:nvSpPr>
        <p:spPr>
          <a:xfrm>
            <a:off x="1158870"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0" name="Isosceles Triangle 79">
            <a:extLst>
              <a:ext uri="{FF2B5EF4-FFF2-40B4-BE49-F238E27FC236}">
                <a16:creationId xmlns:a16="http://schemas.microsoft.com/office/drawing/2014/main" id="{3599359B-98E0-4302-84E1-AEA89D2D72E3}"/>
              </a:ext>
            </a:extLst>
          </p:cNvPr>
          <p:cNvSpPr/>
          <p:nvPr/>
        </p:nvSpPr>
        <p:spPr>
          <a:xfrm>
            <a:off x="1650573"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2" name="Google Shape;2529;p56">
            <a:extLst>
              <a:ext uri="{FF2B5EF4-FFF2-40B4-BE49-F238E27FC236}">
                <a16:creationId xmlns:a16="http://schemas.microsoft.com/office/drawing/2014/main" id="{5D00EA20-2EC8-452C-A3D8-49E6D2AC4246}"/>
              </a:ext>
            </a:extLst>
          </p:cNvPr>
          <p:cNvSpPr txBox="1">
            <a:spLocks/>
          </p:cNvSpPr>
          <p:nvPr/>
        </p:nvSpPr>
        <p:spPr>
          <a:xfrm>
            <a:off x="3663761" y="152221"/>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a:solidFill>
                  <a:schemeClr val="accent1"/>
                </a:solidFill>
              </a:rPr>
              <a:t>Education</a:t>
            </a:r>
            <a:endParaRPr lang="en-CA" sz="1800" dirty="0">
              <a:solidFill>
                <a:schemeClr val="accent1"/>
              </a:solidFill>
            </a:endParaRPr>
          </a:p>
        </p:txBody>
      </p:sp>
      <p:cxnSp>
        <p:nvCxnSpPr>
          <p:cNvPr id="103" name="Google Shape;2530;p56">
            <a:extLst>
              <a:ext uri="{FF2B5EF4-FFF2-40B4-BE49-F238E27FC236}">
                <a16:creationId xmlns:a16="http://schemas.microsoft.com/office/drawing/2014/main" id="{E20670D6-445C-47E7-9576-7F2D78640BC5}"/>
              </a:ext>
            </a:extLst>
          </p:cNvPr>
          <p:cNvCxnSpPr>
            <a:cxnSpLocks/>
          </p:cNvCxnSpPr>
          <p:nvPr/>
        </p:nvCxnSpPr>
        <p:spPr>
          <a:xfrm>
            <a:off x="3355820" y="53192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04" name="Google Shape;2529;p56">
            <a:extLst>
              <a:ext uri="{FF2B5EF4-FFF2-40B4-BE49-F238E27FC236}">
                <a16:creationId xmlns:a16="http://schemas.microsoft.com/office/drawing/2014/main" id="{13BACA12-D540-4C91-889D-E1A411ECE12F}"/>
              </a:ext>
            </a:extLst>
          </p:cNvPr>
          <p:cNvSpPr txBox="1">
            <a:spLocks/>
          </p:cNvSpPr>
          <p:nvPr/>
        </p:nvSpPr>
        <p:spPr>
          <a:xfrm>
            <a:off x="3663761" y="3562933"/>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105" name="Google Shape;2530;p56">
            <a:extLst>
              <a:ext uri="{FF2B5EF4-FFF2-40B4-BE49-F238E27FC236}">
                <a16:creationId xmlns:a16="http://schemas.microsoft.com/office/drawing/2014/main" id="{8AD7CC93-1916-4CE3-ADD6-98A01D63C713}"/>
              </a:ext>
            </a:extLst>
          </p:cNvPr>
          <p:cNvCxnSpPr>
            <a:cxnSpLocks/>
          </p:cNvCxnSpPr>
          <p:nvPr/>
        </p:nvCxnSpPr>
        <p:spPr>
          <a:xfrm>
            <a:off x="3355820" y="3942633"/>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06" name="Google Shape;2529;p56">
            <a:extLst>
              <a:ext uri="{FF2B5EF4-FFF2-40B4-BE49-F238E27FC236}">
                <a16:creationId xmlns:a16="http://schemas.microsoft.com/office/drawing/2014/main" id="{78A3CABE-8028-4CFD-83BF-7FF524D6B7AA}"/>
              </a:ext>
            </a:extLst>
          </p:cNvPr>
          <p:cNvSpPr txBox="1">
            <a:spLocks/>
          </p:cNvSpPr>
          <p:nvPr/>
        </p:nvSpPr>
        <p:spPr>
          <a:xfrm>
            <a:off x="3663761" y="178994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107" name="Google Shape;2530;p56">
            <a:extLst>
              <a:ext uri="{FF2B5EF4-FFF2-40B4-BE49-F238E27FC236}">
                <a16:creationId xmlns:a16="http://schemas.microsoft.com/office/drawing/2014/main" id="{E06820BA-FA74-43A6-8350-F8FB4124466B}"/>
              </a:ext>
            </a:extLst>
          </p:cNvPr>
          <p:cNvCxnSpPr>
            <a:cxnSpLocks/>
          </p:cNvCxnSpPr>
          <p:nvPr/>
        </p:nvCxnSpPr>
        <p:spPr>
          <a:xfrm>
            <a:off x="3355820" y="2169645"/>
            <a:ext cx="2459566" cy="0"/>
          </a:xfrm>
          <a:prstGeom prst="straightConnector1">
            <a:avLst/>
          </a:prstGeom>
          <a:noFill/>
          <a:ln w="19050" cap="flat" cmpd="sng">
            <a:solidFill>
              <a:schemeClr val="accent1"/>
            </a:solidFill>
            <a:prstDash val="solid"/>
            <a:round/>
            <a:headEnd type="none" w="med" len="med"/>
            <a:tailEnd type="none" w="med" len="med"/>
          </a:ln>
        </p:spPr>
      </p:cxnSp>
      <p:graphicFrame>
        <p:nvGraphicFramePr>
          <p:cNvPr id="108" name="Chart 107">
            <a:extLst>
              <a:ext uri="{FF2B5EF4-FFF2-40B4-BE49-F238E27FC236}">
                <a16:creationId xmlns:a16="http://schemas.microsoft.com/office/drawing/2014/main" id="{6BB965A1-8C94-4097-8542-61D40C1B780A}"/>
              </a:ext>
            </a:extLst>
          </p:cNvPr>
          <p:cNvGraphicFramePr/>
          <p:nvPr/>
        </p:nvGraphicFramePr>
        <p:xfrm>
          <a:off x="3292861" y="2380319"/>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109" name="Google Shape;2515;p56">
            <a:extLst>
              <a:ext uri="{FF2B5EF4-FFF2-40B4-BE49-F238E27FC236}">
                <a16:creationId xmlns:a16="http://schemas.microsoft.com/office/drawing/2014/main" id="{DD42C53A-10CB-41F9-9EE7-B4A92F0FCEC6}"/>
              </a:ext>
            </a:extLst>
          </p:cNvPr>
          <p:cNvSpPr txBox="1">
            <a:spLocks/>
          </p:cNvSpPr>
          <p:nvPr/>
        </p:nvSpPr>
        <p:spPr>
          <a:xfrm>
            <a:off x="4990961" y="2429951"/>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110" name="Google Shape;2517;p56">
            <a:extLst>
              <a:ext uri="{FF2B5EF4-FFF2-40B4-BE49-F238E27FC236}">
                <a16:creationId xmlns:a16="http://schemas.microsoft.com/office/drawing/2014/main" id="{F383FD37-337B-4483-BDF2-50B32F86A5E9}"/>
              </a:ext>
            </a:extLst>
          </p:cNvPr>
          <p:cNvSpPr/>
          <p:nvPr/>
        </p:nvSpPr>
        <p:spPr>
          <a:xfrm>
            <a:off x="4837087" y="257976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16;p56">
            <a:extLst>
              <a:ext uri="{FF2B5EF4-FFF2-40B4-BE49-F238E27FC236}">
                <a16:creationId xmlns:a16="http://schemas.microsoft.com/office/drawing/2014/main" id="{96D64DC6-5895-4030-9EF2-EA215CEE9D01}"/>
              </a:ext>
            </a:extLst>
          </p:cNvPr>
          <p:cNvSpPr txBox="1">
            <a:spLocks/>
          </p:cNvSpPr>
          <p:nvPr/>
        </p:nvSpPr>
        <p:spPr>
          <a:xfrm>
            <a:off x="4990962" y="3003051"/>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112" name="Google Shape;2518;p56">
            <a:extLst>
              <a:ext uri="{FF2B5EF4-FFF2-40B4-BE49-F238E27FC236}">
                <a16:creationId xmlns:a16="http://schemas.microsoft.com/office/drawing/2014/main" id="{000AB8DC-98F4-4C1B-9CF4-019EF87F39BF}"/>
              </a:ext>
            </a:extLst>
          </p:cNvPr>
          <p:cNvSpPr/>
          <p:nvPr/>
        </p:nvSpPr>
        <p:spPr>
          <a:xfrm>
            <a:off x="4837087" y="3146736"/>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3" name="Chart 112">
            <a:extLst>
              <a:ext uri="{FF2B5EF4-FFF2-40B4-BE49-F238E27FC236}">
                <a16:creationId xmlns:a16="http://schemas.microsoft.com/office/drawing/2014/main" id="{264BB277-60AF-42FA-BADD-1D744CCE9F4D}"/>
              </a:ext>
            </a:extLst>
          </p:cNvPr>
          <p:cNvGraphicFramePr/>
          <p:nvPr/>
        </p:nvGraphicFramePr>
        <p:xfrm>
          <a:off x="3560720" y="595458"/>
          <a:ext cx="2535768" cy="1229216"/>
        </p:xfrm>
        <a:graphic>
          <a:graphicData uri="http://schemas.openxmlformats.org/drawingml/2006/chart">
            <c:chart xmlns:c="http://schemas.openxmlformats.org/drawingml/2006/chart" xmlns:r="http://schemas.openxmlformats.org/officeDocument/2006/relationships" r:id="rId6"/>
          </a:graphicData>
        </a:graphic>
      </p:graphicFrame>
      <p:sp>
        <p:nvSpPr>
          <p:cNvPr id="116" name="Google Shape;2527;p56">
            <a:extLst>
              <a:ext uri="{FF2B5EF4-FFF2-40B4-BE49-F238E27FC236}">
                <a16:creationId xmlns:a16="http://schemas.microsoft.com/office/drawing/2014/main" id="{D0FB543C-0B90-4204-8413-F57ADFF61168}"/>
              </a:ext>
            </a:extLst>
          </p:cNvPr>
          <p:cNvSpPr/>
          <p:nvPr/>
        </p:nvSpPr>
        <p:spPr>
          <a:xfrm rot="10800000">
            <a:off x="3560977" y="4253175"/>
            <a:ext cx="1472931" cy="159625"/>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Isosceles Triangle 118">
            <a:extLst>
              <a:ext uri="{FF2B5EF4-FFF2-40B4-BE49-F238E27FC236}">
                <a16:creationId xmlns:a16="http://schemas.microsoft.com/office/drawing/2014/main" id="{B50FAAEC-0F0C-4CBB-BAFF-722E312978B5}"/>
              </a:ext>
            </a:extLst>
          </p:cNvPr>
          <p:cNvSpPr/>
          <p:nvPr/>
        </p:nvSpPr>
        <p:spPr>
          <a:xfrm>
            <a:off x="4649027" y="443602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Isosceles Triangle 119">
            <a:extLst>
              <a:ext uri="{FF2B5EF4-FFF2-40B4-BE49-F238E27FC236}">
                <a16:creationId xmlns:a16="http://schemas.microsoft.com/office/drawing/2014/main" id="{1441A463-709C-4059-B179-E3D56A26DC6F}"/>
              </a:ext>
            </a:extLst>
          </p:cNvPr>
          <p:cNvSpPr/>
          <p:nvPr/>
        </p:nvSpPr>
        <p:spPr>
          <a:xfrm>
            <a:off x="3927515" y="443413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Isosceles Triangle 120">
            <a:extLst>
              <a:ext uri="{FF2B5EF4-FFF2-40B4-BE49-F238E27FC236}">
                <a16:creationId xmlns:a16="http://schemas.microsoft.com/office/drawing/2014/main" id="{74716853-FBE6-4B0B-BFC6-D18A6364128D}"/>
              </a:ext>
            </a:extLst>
          </p:cNvPr>
          <p:cNvSpPr/>
          <p:nvPr/>
        </p:nvSpPr>
        <p:spPr>
          <a:xfrm>
            <a:off x="4285636" y="443413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Google Shape;2528;p56">
            <a:extLst>
              <a:ext uri="{FF2B5EF4-FFF2-40B4-BE49-F238E27FC236}">
                <a16:creationId xmlns:a16="http://schemas.microsoft.com/office/drawing/2014/main" id="{BBE64D0B-0524-4E5B-8108-E631F6967A82}"/>
              </a:ext>
            </a:extLst>
          </p:cNvPr>
          <p:cNvSpPr/>
          <p:nvPr/>
        </p:nvSpPr>
        <p:spPr>
          <a:xfrm rot="10800000">
            <a:off x="4304216" y="4257907"/>
            <a:ext cx="367670" cy="15962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19;p56">
            <a:extLst>
              <a:ext uri="{FF2B5EF4-FFF2-40B4-BE49-F238E27FC236}">
                <a16:creationId xmlns:a16="http://schemas.microsoft.com/office/drawing/2014/main" id="{8D96F36B-1EC2-482C-8FB6-53C0149697E6}"/>
              </a:ext>
            </a:extLst>
          </p:cNvPr>
          <p:cNvSpPr txBox="1">
            <a:spLocks/>
          </p:cNvSpPr>
          <p:nvPr/>
        </p:nvSpPr>
        <p:spPr>
          <a:xfrm>
            <a:off x="9605" y="4792700"/>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n = 18</a:t>
            </a:r>
          </a:p>
        </p:txBody>
      </p:sp>
      <p:sp>
        <p:nvSpPr>
          <p:cNvPr id="150" name="Google Shape;2528;p56">
            <a:extLst>
              <a:ext uri="{FF2B5EF4-FFF2-40B4-BE49-F238E27FC236}">
                <a16:creationId xmlns:a16="http://schemas.microsoft.com/office/drawing/2014/main" id="{9328D447-F4BD-4E58-8E1C-642A97CB28E6}"/>
              </a:ext>
            </a:extLst>
          </p:cNvPr>
          <p:cNvSpPr/>
          <p:nvPr/>
        </p:nvSpPr>
        <p:spPr>
          <a:xfrm rot="10800000">
            <a:off x="3936544" y="4257908"/>
            <a:ext cx="367670" cy="15962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521;p56">
            <a:extLst>
              <a:ext uri="{FF2B5EF4-FFF2-40B4-BE49-F238E27FC236}">
                <a16:creationId xmlns:a16="http://schemas.microsoft.com/office/drawing/2014/main" id="{4341FE27-B075-41E0-8257-7FF66A71D47A}"/>
              </a:ext>
            </a:extLst>
          </p:cNvPr>
          <p:cNvSpPr txBox="1">
            <a:spLocks/>
          </p:cNvSpPr>
          <p:nvPr/>
        </p:nvSpPr>
        <p:spPr>
          <a:xfrm>
            <a:off x="2051674" y="4488876"/>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400" dirty="0">
                <a:latin typeface="DM Sans" panose="020B0604020202020204" charset="0"/>
              </a:rPr>
              <a:t>x̅  = 29.8</a:t>
            </a:r>
          </a:p>
        </p:txBody>
      </p:sp>
      <p:sp>
        <p:nvSpPr>
          <p:cNvPr id="155" name="Google Shape;2517;p56">
            <a:extLst>
              <a:ext uri="{FF2B5EF4-FFF2-40B4-BE49-F238E27FC236}">
                <a16:creationId xmlns:a16="http://schemas.microsoft.com/office/drawing/2014/main" id="{D12C433C-068F-4996-A502-D4159FADAFDD}"/>
              </a:ext>
            </a:extLst>
          </p:cNvPr>
          <p:cNvSpPr/>
          <p:nvPr/>
        </p:nvSpPr>
        <p:spPr>
          <a:xfrm>
            <a:off x="1890943" y="4598166"/>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521;p56">
            <a:extLst>
              <a:ext uri="{FF2B5EF4-FFF2-40B4-BE49-F238E27FC236}">
                <a16:creationId xmlns:a16="http://schemas.microsoft.com/office/drawing/2014/main" id="{765C6333-69B8-42D0-804D-8FA2C1B427E2}"/>
              </a:ext>
            </a:extLst>
          </p:cNvPr>
          <p:cNvSpPr txBox="1">
            <a:spLocks/>
          </p:cNvSpPr>
          <p:nvPr/>
        </p:nvSpPr>
        <p:spPr>
          <a:xfrm>
            <a:off x="5157808" y="4629261"/>
            <a:ext cx="1097462"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$47,691</a:t>
            </a:r>
          </a:p>
          <a:p>
            <a:pPr marL="0" indent="0">
              <a:spcAft>
                <a:spcPts val="1600"/>
              </a:spcAft>
              <a:buFont typeface="DM Sans"/>
              <a:buNone/>
            </a:pPr>
            <a:endParaRPr lang="en" sz="1100" dirty="0"/>
          </a:p>
        </p:txBody>
      </p:sp>
      <p:sp>
        <p:nvSpPr>
          <p:cNvPr id="157" name="Google Shape;2517;p56">
            <a:extLst>
              <a:ext uri="{FF2B5EF4-FFF2-40B4-BE49-F238E27FC236}">
                <a16:creationId xmlns:a16="http://schemas.microsoft.com/office/drawing/2014/main" id="{97CCBD7D-FDCF-4E05-ACF5-740C17280476}"/>
              </a:ext>
            </a:extLst>
          </p:cNvPr>
          <p:cNvSpPr/>
          <p:nvPr/>
        </p:nvSpPr>
        <p:spPr>
          <a:xfrm>
            <a:off x="5033908" y="473966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528;p56">
            <a:extLst>
              <a:ext uri="{FF2B5EF4-FFF2-40B4-BE49-F238E27FC236}">
                <a16:creationId xmlns:a16="http://schemas.microsoft.com/office/drawing/2014/main" id="{9C924E78-8FC6-41E2-8DB8-CB292BAF3179}"/>
              </a:ext>
            </a:extLst>
          </p:cNvPr>
          <p:cNvSpPr/>
          <p:nvPr/>
        </p:nvSpPr>
        <p:spPr>
          <a:xfrm rot="10800000">
            <a:off x="3555056" y="4261474"/>
            <a:ext cx="386562" cy="159626"/>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icture containing outdoor, tree, person, person&#10;&#10;Description automatically generated">
            <a:extLst>
              <a:ext uri="{FF2B5EF4-FFF2-40B4-BE49-F238E27FC236}">
                <a16:creationId xmlns:a16="http://schemas.microsoft.com/office/drawing/2014/main" id="{A2D2F0F4-DA93-45FE-9572-E70F59F5F71F}"/>
              </a:ext>
            </a:extLst>
          </p:cNvPr>
          <p:cNvPicPr>
            <a:picLocks noChangeAspect="1"/>
          </p:cNvPicPr>
          <p:nvPr/>
        </p:nvPicPr>
        <p:blipFill>
          <a:blip r:embed="rId7"/>
          <a:stretch>
            <a:fillRect/>
          </a:stretch>
        </p:blipFill>
        <p:spPr>
          <a:xfrm>
            <a:off x="6377748" y="8011"/>
            <a:ext cx="2766227" cy="5143500"/>
          </a:xfrm>
          <a:prstGeom prst="rect">
            <a:avLst/>
          </a:prstGeom>
        </p:spPr>
      </p:pic>
    </p:spTree>
    <p:extLst>
      <p:ext uri="{BB962C8B-B14F-4D97-AF65-F5344CB8AC3E}">
        <p14:creationId xmlns:p14="http://schemas.microsoft.com/office/powerpoint/2010/main" val="18589406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Builder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143000"/>
            <a:ext cx="4320540" cy="3904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Anton" panose="020B0604020202020204" charset="0"/>
              </a:rPr>
              <a:t>The Gen Y Builder know the value of money. They are working hard towards their futures and this may mean paying off student debt, purchasing a new home, or starting a family.  The Builder has attended a post-secondary educational institution and has learned how to budget efficiently. </a:t>
            </a:r>
          </a:p>
          <a:p>
            <a:pPr marL="0" lvl="0" indent="0" algn="l" rtl="0">
              <a:spcBef>
                <a:spcPts val="0"/>
              </a:spcBef>
              <a:spcAft>
                <a:spcPts val="0"/>
              </a:spcAft>
              <a:buNone/>
            </a:pPr>
            <a:endParaRPr lang="en-US" sz="1400" dirty="0">
              <a:latin typeface="Anton" panose="020B0604020202020204" charset="0"/>
            </a:endParaRPr>
          </a:p>
          <a:p>
            <a:pPr marL="0" lvl="0" indent="0" algn="l" rtl="0">
              <a:spcBef>
                <a:spcPts val="0"/>
              </a:spcBef>
              <a:spcAft>
                <a:spcPts val="0"/>
              </a:spcAft>
              <a:buNone/>
            </a:pPr>
            <a:r>
              <a:rPr lang="en-US" sz="1400" dirty="0">
                <a:latin typeface="Anton" panose="020B0604020202020204" charset="0"/>
              </a:rPr>
              <a:t>As a consumer group, they almost always choose the lower end TM195, which helps them successfully manage their finances. It is very difficult, but not impossible, to persuade these individuals to go outside their budget and invest in the higher-end model TM498, but it would take a miracle to convince them to go home with a TM798! These trends hold true across genders. </a:t>
            </a:r>
          </a:p>
          <a:p>
            <a:pPr marL="0" lvl="0" indent="0" algn="l" rtl="0">
              <a:spcBef>
                <a:spcPts val="0"/>
              </a:spcBef>
              <a:spcAft>
                <a:spcPts val="0"/>
              </a:spcAft>
              <a:buNone/>
            </a:pPr>
            <a:endParaRPr lang="en-US" sz="1400" dirty="0">
              <a:latin typeface="Anton" panose="020B0604020202020204" charset="0"/>
            </a:endParaRPr>
          </a:p>
          <a:p>
            <a:pPr marL="0" lvl="0" indent="0" algn="l" rtl="0">
              <a:spcBef>
                <a:spcPts val="0"/>
              </a:spcBef>
              <a:spcAft>
                <a:spcPts val="0"/>
              </a:spcAft>
              <a:buNone/>
            </a:pPr>
            <a:r>
              <a:rPr lang="en-US" sz="1400" dirty="0">
                <a:latin typeface="Anton" panose="020B0604020202020204" charset="0"/>
              </a:rPr>
              <a:t>The Builder plans on using their treadmills about 3 times per week (x̅ = 2.89) their average fitness level is about 3 (x̅ = 2.89), and they average almost 80 miles (x̅ = 78.78). </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7909" y="3995071"/>
            <a:ext cx="955101"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TM195</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graphicFrame>
        <p:nvGraphicFramePr>
          <p:cNvPr id="34" name="Chart 33">
            <a:extLst>
              <a:ext uri="{FF2B5EF4-FFF2-40B4-BE49-F238E27FC236}">
                <a16:creationId xmlns:a16="http://schemas.microsoft.com/office/drawing/2014/main" id="{467ACB9F-C4D1-4CD1-8C6B-21FB5E7BB3F0}"/>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sp>
        <p:nvSpPr>
          <p:cNvPr id="35" name="Oval 34">
            <a:extLst>
              <a:ext uri="{FF2B5EF4-FFF2-40B4-BE49-F238E27FC236}">
                <a16:creationId xmlns:a16="http://schemas.microsoft.com/office/drawing/2014/main" id="{4858BC4F-DCF2-4594-A845-A486021F0A65}"/>
              </a:ext>
            </a:extLst>
          </p:cNvPr>
          <p:cNvSpPr/>
          <p:nvPr/>
        </p:nvSpPr>
        <p:spPr>
          <a:xfrm>
            <a:off x="6977016" y="1741482"/>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36" name="Chart 35">
            <a:extLst>
              <a:ext uri="{FF2B5EF4-FFF2-40B4-BE49-F238E27FC236}">
                <a16:creationId xmlns:a16="http://schemas.microsoft.com/office/drawing/2014/main" id="{6FA2E382-3A7C-4A47-82C7-27A3A9B1A7EA}"/>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a:extLst>
              <a:ext uri="{FF2B5EF4-FFF2-40B4-BE49-F238E27FC236}">
                <a16:creationId xmlns:a16="http://schemas.microsoft.com/office/drawing/2014/main" id="{6991A02C-6340-4236-B26E-DE0B3E5ECAA4}"/>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38" name="Oval 37">
            <a:extLst>
              <a:ext uri="{FF2B5EF4-FFF2-40B4-BE49-F238E27FC236}">
                <a16:creationId xmlns:a16="http://schemas.microsoft.com/office/drawing/2014/main" id="{A1FE5E00-A815-469E-9060-AE917D8F3B9C}"/>
              </a:ext>
            </a:extLst>
          </p:cNvPr>
          <p:cNvSpPr/>
          <p:nvPr/>
        </p:nvSpPr>
        <p:spPr>
          <a:xfrm>
            <a:off x="7194602" y="2470717"/>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Oval 38">
            <a:extLst>
              <a:ext uri="{FF2B5EF4-FFF2-40B4-BE49-F238E27FC236}">
                <a16:creationId xmlns:a16="http://schemas.microsoft.com/office/drawing/2014/main" id="{2C8D6A40-58FB-42C9-B768-2508EC3BA75B}"/>
              </a:ext>
            </a:extLst>
          </p:cNvPr>
          <p:cNvSpPr/>
          <p:nvPr/>
        </p:nvSpPr>
        <p:spPr>
          <a:xfrm>
            <a:off x="7126055" y="3198258"/>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35737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BB01-C5F7-4AC8-85DB-B6C09A1210F4}"/>
              </a:ext>
            </a:extLst>
          </p:cNvPr>
          <p:cNvSpPr>
            <a:spLocks noGrp="1"/>
          </p:cNvSpPr>
          <p:nvPr>
            <p:ph type="ctrTitle"/>
          </p:nvPr>
        </p:nvSpPr>
        <p:spPr/>
        <p:txBody>
          <a:bodyPr/>
          <a:lstStyle/>
          <a:p>
            <a:r>
              <a:rPr lang="en-CA" dirty="0"/>
              <a:t>Gen X</a:t>
            </a:r>
          </a:p>
        </p:txBody>
      </p:sp>
      <p:sp>
        <p:nvSpPr>
          <p:cNvPr id="3" name="Subtitle 2">
            <a:extLst>
              <a:ext uri="{FF2B5EF4-FFF2-40B4-BE49-F238E27FC236}">
                <a16:creationId xmlns:a16="http://schemas.microsoft.com/office/drawing/2014/main" id="{FF332137-2414-4D78-B6A5-5EDC73BCC9F3}"/>
              </a:ext>
            </a:extLst>
          </p:cNvPr>
          <p:cNvSpPr>
            <a:spLocks noGrp="1"/>
          </p:cNvSpPr>
          <p:nvPr>
            <p:ph type="subTitle" idx="1"/>
          </p:nvPr>
        </p:nvSpPr>
        <p:spPr/>
        <p:txBody>
          <a:bodyPr/>
          <a:lstStyle/>
          <a:p>
            <a:r>
              <a:rPr lang="en-CA" dirty="0"/>
              <a:t>Ages 41 to 50</a:t>
            </a:r>
          </a:p>
        </p:txBody>
      </p:sp>
    </p:spTree>
    <p:extLst>
      <p:ext uri="{BB962C8B-B14F-4D97-AF65-F5344CB8AC3E}">
        <p14:creationId xmlns:p14="http://schemas.microsoft.com/office/powerpoint/2010/main" val="1941470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180472AA-280B-43A0-AB12-CFD5D8549178}"/>
              </a:ext>
            </a:extLst>
          </p:cNvPr>
          <p:cNvGraphicFramePr/>
          <p:nvPr/>
        </p:nvGraphicFramePr>
        <p:xfrm>
          <a:off x="460886" y="1797520"/>
          <a:ext cx="1441689" cy="1229216"/>
        </p:xfrm>
        <a:graphic>
          <a:graphicData uri="http://schemas.openxmlformats.org/drawingml/2006/chart">
            <c:chart xmlns:c="http://schemas.openxmlformats.org/drawingml/2006/chart" xmlns:r="http://schemas.openxmlformats.org/officeDocument/2006/relationships" r:id="rId3"/>
          </a:graphicData>
        </a:graphic>
      </p:graphicFrame>
      <p:sp>
        <p:nvSpPr>
          <p:cNvPr id="2506" name="Google Shape;2506;p5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Investor</a:t>
            </a:r>
            <a:endParaRPr sz="2400" dirty="0"/>
          </a:p>
        </p:txBody>
      </p:sp>
      <p:grpSp>
        <p:nvGrpSpPr>
          <p:cNvPr id="2507" name="Google Shape;2507;p56"/>
          <p:cNvGrpSpPr/>
          <p:nvPr/>
        </p:nvGrpSpPr>
        <p:grpSpPr>
          <a:xfrm>
            <a:off x="3191700" y="0"/>
            <a:ext cx="2760600" cy="5143500"/>
            <a:chOff x="3191700" y="0"/>
            <a:chExt cx="2760600" cy="5143500"/>
          </a:xfrm>
        </p:grpSpPr>
        <p:pic>
          <p:nvPicPr>
            <p:cNvPr id="2508" name="Google Shape;2508;p56"/>
            <p:cNvPicPr preferRelativeResize="0"/>
            <p:nvPr/>
          </p:nvPicPr>
          <p:blipFill rotWithShape="1">
            <a:blip r:embed="rId4">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13" name="Google Shape;2513;p56"/>
          <p:cNvSpPr txBox="1">
            <a:spLocks noGrp="1"/>
          </p:cNvSpPr>
          <p:nvPr>
            <p:ph type="title" idx="4294967295"/>
          </p:nvPr>
        </p:nvSpPr>
        <p:spPr>
          <a:xfrm>
            <a:off x="584925" y="1250475"/>
            <a:ext cx="2235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rPr>
              <a:t>GENDER</a:t>
            </a:r>
            <a:endParaRPr sz="1800" dirty="0">
              <a:solidFill>
                <a:schemeClr val="accent1"/>
              </a:solidFill>
            </a:endParaRPr>
          </a:p>
        </p:txBody>
      </p:sp>
      <p:cxnSp>
        <p:nvCxnSpPr>
          <p:cNvPr id="2514" name="Google Shape;2514;p56"/>
          <p:cNvCxnSpPr>
            <a:cxnSpLocks/>
          </p:cNvCxnSpPr>
          <p:nvPr/>
        </p:nvCxnSpPr>
        <p:spPr>
          <a:xfrm>
            <a:off x="674650" y="1630175"/>
            <a:ext cx="2455126" cy="0"/>
          </a:xfrm>
          <a:prstGeom prst="straightConnector1">
            <a:avLst/>
          </a:prstGeom>
          <a:noFill/>
          <a:ln w="19050" cap="flat" cmpd="sng">
            <a:solidFill>
              <a:schemeClr val="accent1"/>
            </a:solidFill>
            <a:prstDash val="solid"/>
            <a:round/>
            <a:headEnd type="none" w="med" len="med"/>
            <a:tailEnd type="none" w="med" len="med"/>
          </a:ln>
        </p:spPr>
      </p:cxnSp>
      <p:sp>
        <p:nvSpPr>
          <p:cNvPr id="2515" name="Google Shape;2515;p56"/>
          <p:cNvSpPr txBox="1">
            <a:spLocks noGrp="1"/>
          </p:cNvSpPr>
          <p:nvPr>
            <p:ph type="subTitle" idx="4294967295"/>
          </p:nvPr>
        </p:nvSpPr>
        <p:spPr>
          <a:xfrm>
            <a:off x="2140725" y="1960450"/>
            <a:ext cx="908700" cy="34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Women</a:t>
            </a:r>
            <a:endParaRPr sz="1400" dirty="0"/>
          </a:p>
        </p:txBody>
      </p:sp>
      <p:sp>
        <p:nvSpPr>
          <p:cNvPr id="2517" name="Google Shape;2517;p56"/>
          <p:cNvSpPr/>
          <p:nvPr/>
        </p:nvSpPr>
        <p:spPr>
          <a:xfrm>
            <a:off x="1986850" y="211026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txBox="1">
            <a:spLocks noGrp="1"/>
          </p:cNvSpPr>
          <p:nvPr>
            <p:ph type="title" idx="4294967295"/>
          </p:nvPr>
        </p:nvSpPr>
        <p:spPr>
          <a:xfrm>
            <a:off x="584925" y="3354916"/>
            <a:ext cx="2235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1"/>
                </a:solidFill>
              </a:rPr>
              <a:t>AGE</a:t>
            </a:r>
            <a:endParaRPr sz="1800">
              <a:solidFill>
                <a:schemeClr val="accent1"/>
              </a:solidFill>
            </a:endParaRPr>
          </a:p>
        </p:txBody>
      </p:sp>
      <p:cxnSp>
        <p:nvCxnSpPr>
          <p:cNvPr id="2520" name="Google Shape;2520;p56"/>
          <p:cNvCxnSpPr>
            <a:cxnSpLocks/>
          </p:cNvCxnSpPr>
          <p:nvPr/>
        </p:nvCxnSpPr>
        <p:spPr>
          <a:xfrm>
            <a:off x="674650" y="3734616"/>
            <a:ext cx="2455126" cy="0"/>
          </a:xfrm>
          <a:prstGeom prst="straightConnector1">
            <a:avLst/>
          </a:prstGeom>
          <a:noFill/>
          <a:ln w="19050" cap="flat" cmpd="sng">
            <a:solidFill>
              <a:schemeClr val="accent1"/>
            </a:solidFill>
            <a:prstDash val="solid"/>
            <a:round/>
            <a:headEnd type="none" w="med" len="med"/>
            <a:tailEnd type="none" w="med" len="med"/>
          </a:ln>
        </p:spPr>
      </p:cxnSp>
      <p:grpSp>
        <p:nvGrpSpPr>
          <p:cNvPr id="2526" name="Google Shape;2526;p56"/>
          <p:cNvGrpSpPr/>
          <p:nvPr/>
        </p:nvGrpSpPr>
        <p:grpSpPr>
          <a:xfrm rot="10800000">
            <a:off x="674651" y="4076497"/>
            <a:ext cx="1478579" cy="161627"/>
            <a:chOff x="3522624" y="2787252"/>
            <a:chExt cx="1970126" cy="228125"/>
          </a:xfrm>
        </p:grpSpPr>
        <p:sp>
          <p:nvSpPr>
            <p:cNvPr id="2527" name="Google Shape;2527;p56"/>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3522624" y="2787252"/>
              <a:ext cx="639303" cy="22812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9" name="Google Shape;2529;p56"/>
          <p:cNvSpPr txBox="1">
            <a:spLocks noGrp="1"/>
          </p:cNvSpPr>
          <p:nvPr>
            <p:ph type="title" idx="4294967295"/>
          </p:nvPr>
        </p:nvSpPr>
        <p:spPr>
          <a:xfrm>
            <a:off x="6323175" y="141902"/>
            <a:ext cx="2235900" cy="41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1"/>
                </a:solidFill>
              </a:rPr>
              <a:t>Education</a:t>
            </a:r>
            <a:endParaRPr sz="1800" dirty="0">
              <a:solidFill>
                <a:schemeClr val="accent1"/>
              </a:solidFill>
            </a:endParaRPr>
          </a:p>
        </p:txBody>
      </p:sp>
      <p:cxnSp>
        <p:nvCxnSpPr>
          <p:cNvPr id="2530" name="Google Shape;2530;p56"/>
          <p:cNvCxnSpPr>
            <a:cxnSpLocks/>
          </p:cNvCxnSpPr>
          <p:nvPr/>
        </p:nvCxnSpPr>
        <p:spPr>
          <a:xfrm>
            <a:off x="6015234" y="521602"/>
            <a:ext cx="245956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29;p56">
            <a:extLst>
              <a:ext uri="{FF2B5EF4-FFF2-40B4-BE49-F238E27FC236}">
                <a16:creationId xmlns:a16="http://schemas.microsoft.com/office/drawing/2014/main" id="{7269FB92-EFB2-499D-863E-E7AE76177862}"/>
              </a:ext>
            </a:extLst>
          </p:cNvPr>
          <p:cNvSpPr txBox="1">
            <a:spLocks/>
          </p:cNvSpPr>
          <p:nvPr/>
        </p:nvSpPr>
        <p:spPr>
          <a:xfrm>
            <a:off x="6323175" y="3552614"/>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63" name="Google Shape;2530;p56">
            <a:extLst>
              <a:ext uri="{FF2B5EF4-FFF2-40B4-BE49-F238E27FC236}">
                <a16:creationId xmlns:a16="http://schemas.microsoft.com/office/drawing/2014/main" id="{826E529E-146F-4458-93E6-225A911078C4}"/>
              </a:ext>
            </a:extLst>
          </p:cNvPr>
          <p:cNvCxnSpPr>
            <a:cxnSpLocks/>
          </p:cNvCxnSpPr>
          <p:nvPr/>
        </p:nvCxnSpPr>
        <p:spPr>
          <a:xfrm>
            <a:off x="6015234" y="3932314"/>
            <a:ext cx="2459566" cy="0"/>
          </a:xfrm>
          <a:prstGeom prst="straightConnector1">
            <a:avLst/>
          </a:prstGeom>
          <a:noFill/>
          <a:ln w="19050" cap="flat" cmpd="sng">
            <a:solidFill>
              <a:schemeClr val="accent1"/>
            </a:solidFill>
            <a:prstDash val="solid"/>
            <a:round/>
            <a:headEnd type="none" w="med" len="med"/>
            <a:tailEnd type="none" w="med" len="med"/>
          </a:ln>
        </p:spPr>
      </p:cxnSp>
      <p:sp>
        <p:nvSpPr>
          <p:cNvPr id="64" name="Google Shape;2529;p56">
            <a:extLst>
              <a:ext uri="{FF2B5EF4-FFF2-40B4-BE49-F238E27FC236}">
                <a16:creationId xmlns:a16="http://schemas.microsoft.com/office/drawing/2014/main" id="{A6E4916F-CB3E-4853-882A-807E4D031AF0}"/>
              </a:ext>
            </a:extLst>
          </p:cNvPr>
          <p:cNvSpPr txBox="1">
            <a:spLocks/>
          </p:cNvSpPr>
          <p:nvPr/>
        </p:nvSpPr>
        <p:spPr>
          <a:xfrm>
            <a:off x="6323175" y="1779626"/>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65" name="Google Shape;2530;p56">
            <a:extLst>
              <a:ext uri="{FF2B5EF4-FFF2-40B4-BE49-F238E27FC236}">
                <a16:creationId xmlns:a16="http://schemas.microsoft.com/office/drawing/2014/main" id="{92AA36E3-A6CF-41D9-9890-7474C01EBAA2}"/>
              </a:ext>
            </a:extLst>
          </p:cNvPr>
          <p:cNvCxnSpPr>
            <a:cxnSpLocks/>
          </p:cNvCxnSpPr>
          <p:nvPr/>
        </p:nvCxnSpPr>
        <p:spPr>
          <a:xfrm>
            <a:off x="6015234" y="2159326"/>
            <a:ext cx="2459566" cy="0"/>
          </a:xfrm>
          <a:prstGeom prst="straightConnector1">
            <a:avLst/>
          </a:prstGeom>
          <a:noFill/>
          <a:ln w="19050" cap="flat" cmpd="sng">
            <a:solidFill>
              <a:schemeClr val="accent1"/>
            </a:solidFill>
            <a:prstDash val="solid"/>
            <a:round/>
            <a:headEnd type="none" w="med" len="med"/>
            <a:tailEnd type="none" w="med" len="med"/>
          </a:ln>
        </p:spPr>
      </p:cxnSp>
      <p:sp>
        <p:nvSpPr>
          <p:cNvPr id="71" name="Google Shape;2516;p56">
            <a:extLst>
              <a:ext uri="{FF2B5EF4-FFF2-40B4-BE49-F238E27FC236}">
                <a16:creationId xmlns:a16="http://schemas.microsoft.com/office/drawing/2014/main" id="{2B95C2BB-77F4-4636-9E32-39EBFC89032A}"/>
              </a:ext>
            </a:extLst>
          </p:cNvPr>
          <p:cNvSpPr txBox="1">
            <a:spLocks/>
          </p:cNvSpPr>
          <p:nvPr/>
        </p:nvSpPr>
        <p:spPr>
          <a:xfrm>
            <a:off x="2140725" y="25335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2" name="Google Shape;2518;p56">
            <a:extLst>
              <a:ext uri="{FF2B5EF4-FFF2-40B4-BE49-F238E27FC236}">
                <a16:creationId xmlns:a16="http://schemas.microsoft.com/office/drawing/2014/main" id="{ED253992-F617-468E-BD04-E2B412F6E013}"/>
              </a:ext>
            </a:extLst>
          </p:cNvPr>
          <p:cNvSpPr/>
          <p:nvPr/>
        </p:nvSpPr>
        <p:spPr>
          <a:xfrm>
            <a:off x="1986850" y="2677235"/>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3" name="Chart 72">
            <a:extLst>
              <a:ext uri="{FF2B5EF4-FFF2-40B4-BE49-F238E27FC236}">
                <a16:creationId xmlns:a16="http://schemas.microsoft.com/office/drawing/2014/main" id="{BD010024-C606-4F85-A2AF-839C20A98789}"/>
              </a:ext>
            </a:extLst>
          </p:cNvPr>
          <p:cNvGraphicFramePr/>
          <p:nvPr/>
        </p:nvGraphicFramePr>
        <p:xfrm>
          <a:off x="5952275" y="2370000"/>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74" name="Google Shape;2515;p56">
            <a:extLst>
              <a:ext uri="{FF2B5EF4-FFF2-40B4-BE49-F238E27FC236}">
                <a16:creationId xmlns:a16="http://schemas.microsoft.com/office/drawing/2014/main" id="{4FF30895-0224-4B64-829E-084B313D07D2}"/>
              </a:ext>
            </a:extLst>
          </p:cNvPr>
          <p:cNvSpPr txBox="1">
            <a:spLocks/>
          </p:cNvSpPr>
          <p:nvPr/>
        </p:nvSpPr>
        <p:spPr>
          <a:xfrm>
            <a:off x="7650375" y="2419632"/>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75" name="Google Shape;2517;p56">
            <a:extLst>
              <a:ext uri="{FF2B5EF4-FFF2-40B4-BE49-F238E27FC236}">
                <a16:creationId xmlns:a16="http://schemas.microsoft.com/office/drawing/2014/main" id="{33866CB5-8F00-449D-9B14-64A919AF4CA3}"/>
              </a:ext>
            </a:extLst>
          </p:cNvPr>
          <p:cNvSpPr/>
          <p:nvPr/>
        </p:nvSpPr>
        <p:spPr>
          <a:xfrm>
            <a:off x="7496501" y="2569442"/>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16;p56">
            <a:extLst>
              <a:ext uri="{FF2B5EF4-FFF2-40B4-BE49-F238E27FC236}">
                <a16:creationId xmlns:a16="http://schemas.microsoft.com/office/drawing/2014/main" id="{60CED780-9F0C-4E4A-969D-98C6E12AAD6A}"/>
              </a:ext>
            </a:extLst>
          </p:cNvPr>
          <p:cNvSpPr txBox="1">
            <a:spLocks/>
          </p:cNvSpPr>
          <p:nvPr/>
        </p:nvSpPr>
        <p:spPr>
          <a:xfrm>
            <a:off x="7650376" y="2992732"/>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77" name="Google Shape;2518;p56">
            <a:extLst>
              <a:ext uri="{FF2B5EF4-FFF2-40B4-BE49-F238E27FC236}">
                <a16:creationId xmlns:a16="http://schemas.microsoft.com/office/drawing/2014/main" id="{CF073DF0-F556-4C92-8A1F-A67432FE559C}"/>
              </a:ext>
            </a:extLst>
          </p:cNvPr>
          <p:cNvSpPr/>
          <p:nvPr/>
        </p:nvSpPr>
        <p:spPr>
          <a:xfrm>
            <a:off x="7496501" y="3136417"/>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 name="Chart 9">
            <a:extLst>
              <a:ext uri="{FF2B5EF4-FFF2-40B4-BE49-F238E27FC236}">
                <a16:creationId xmlns:a16="http://schemas.microsoft.com/office/drawing/2014/main" id="{B8894C18-7D23-44E8-816B-C82B23045215}"/>
              </a:ext>
            </a:extLst>
          </p:cNvPr>
          <p:cNvGraphicFramePr/>
          <p:nvPr/>
        </p:nvGraphicFramePr>
        <p:xfrm>
          <a:off x="6220134" y="585139"/>
          <a:ext cx="2535768" cy="1229216"/>
        </p:xfrm>
        <a:graphic>
          <a:graphicData uri="http://schemas.openxmlformats.org/drawingml/2006/chart">
            <c:chart xmlns:c="http://schemas.openxmlformats.org/drawingml/2006/chart" xmlns:r="http://schemas.openxmlformats.org/officeDocument/2006/relationships" r:id="rId6"/>
          </a:graphicData>
        </a:graphic>
      </p:graphicFrame>
      <p:sp>
        <p:nvSpPr>
          <p:cNvPr id="81" name="Google Shape;2517;p56">
            <a:extLst>
              <a:ext uri="{FF2B5EF4-FFF2-40B4-BE49-F238E27FC236}">
                <a16:creationId xmlns:a16="http://schemas.microsoft.com/office/drawing/2014/main" id="{A77653B1-419C-47EE-AAE1-EDB732B0D658}"/>
              </a:ext>
            </a:extLst>
          </p:cNvPr>
          <p:cNvSpPr/>
          <p:nvPr/>
        </p:nvSpPr>
        <p:spPr>
          <a:xfrm>
            <a:off x="1986850" y="4585972"/>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Isosceles Triangle 10">
            <a:extLst>
              <a:ext uri="{FF2B5EF4-FFF2-40B4-BE49-F238E27FC236}">
                <a16:creationId xmlns:a16="http://schemas.microsoft.com/office/drawing/2014/main" id="{364F97D1-AD4E-426F-AAED-B19FFFD56E2C}"/>
              </a:ext>
            </a:extLst>
          </p:cNvPr>
          <p:cNvSpPr/>
          <p:nvPr/>
        </p:nvSpPr>
        <p:spPr>
          <a:xfrm>
            <a:off x="1158870"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Isosceles Triangle 83">
            <a:extLst>
              <a:ext uri="{FF2B5EF4-FFF2-40B4-BE49-F238E27FC236}">
                <a16:creationId xmlns:a16="http://schemas.microsoft.com/office/drawing/2014/main" id="{2FFD100A-A505-4E60-A5B8-A335085A3F3B}"/>
              </a:ext>
            </a:extLst>
          </p:cNvPr>
          <p:cNvSpPr/>
          <p:nvPr/>
        </p:nvSpPr>
        <p:spPr>
          <a:xfrm>
            <a:off x="1650573" y="425746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7" name="Google Shape;2526;p56">
            <a:extLst>
              <a:ext uri="{FF2B5EF4-FFF2-40B4-BE49-F238E27FC236}">
                <a16:creationId xmlns:a16="http://schemas.microsoft.com/office/drawing/2014/main" id="{E4C0BF9C-F1EA-4E12-A144-1FA7CF930B6F}"/>
              </a:ext>
            </a:extLst>
          </p:cNvPr>
          <p:cNvGrpSpPr/>
          <p:nvPr/>
        </p:nvGrpSpPr>
        <p:grpSpPr>
          <a:xfrm rot="10800000">
            <a:off x="6220391" y="4242856"/>
            <a:ext cx="1478580" cy="159625"/>
            <a:chOff x="3522623" y="2790075"/>
            <a:chExt cx="1970127" cy="225300"/>
          </a:xfrm>
        </p:grpSpPr>
        <p:sp>
          <p:nvSpPr>
            <p:cNvPr id="88" name="Google Shape;2527;p56">
              <a:extLst>
                <a:ext uri="{FF2B5EF4-FFF2-40B4-BE49-F238E27FC236}">
                  <a16:creationId xmlns:a16="http://schemas.microsoft.com/office/drawing/2014/main" id="{1B8EE6D4-0D08-4BE9-AE47-ED169BD17F72}"/>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28;p56">
              <a:extLst>
                <a:ext uri="{FF2B5EF4-FFF2-40B4-BE49-F238E27FC236}">
                  <a16:creationId xmlns:a16="http://schemas.microsoft.com/office/drawing/2014/main" id="{6068856A-8B3C-4851-A5CB-4CBD8F448948}"/>
                </a:ext>
              </a:extLst>
            </p:cNvPr>
            <p:cNvSpPr/>
            <p:nvPr/>
          </p:nvSpPr>
          <p:spPr>
            <a:xfrm>
              <a:off x="3522623" y="2792565"/>
              <a:ext cx="489900" cy="2169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Isosceles Triangle 90">
            <a:extLst>
              <a:ext uri="{FF2B5EF4-FFF2-40B4-BE49-F238E27FC236}">
                <a16:creationId xmlns:a16="http://schemas.microsoft.com/office/drawing/2014/main" id="{25017BDE-19FE-4CCA-B792-47D04AEFF53B}"/>
              </a:ext>
            </a:extLst>
          </p:cNvPr>
          <p:cNvSpPr/>
          <p:nvPr/>
        </p:nvSpPr>
        <p:spPr>
          <a:xfrm>
            <a:off x="7308441" y="442570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2" name="Isosceles Triangle 91">
            <a:extLst>
              <a:ext uri="{FF2B5EF4-FFF2-40B4-BE49-F238E27FC236}">
                <a16:creationId xmlns:a16="http://schemas.microsoft.com/office/drawing/2014/main" id="{6F2DBC24-B59C-40B0-B7F7-70AFD23BE9EC}"/>
              </a:ext>
            </a:extLst>
          </p:cNvPr>
          <p:cNvSpPr/>
          <p:nvPr/>
        </p:nvSpPr>
        <p:spPr>
          <a:xfrm>
            <a:off x="6586929" y="442381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3" name="Isosceles Triangle 92">
            <a:extLst>
              <a:ext uri="{FF2B5EF4-FFF2-40B4-BE49-F238E27FC236}">
                <a16:creationId xmlns:a16="http://schemas.microsoft.com/office/drawing/2014/main" id="{CE051008-AFDE-4B85-9F32-C3845B6B2660}"/>
              </a:ext>
            </a:extLst>
          </p:cNvPr>
          <p:cNvSpPr/>
          <p:nvPr/>
        </p:nvSpPr>
        <p:spPr>
          <a:xfrm>
            <a:off x="6945050" y="4423813"/>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6" name="Google Shape;2528;p56">
            <a:extLst>
              <a:ext uri="{FF2B5EF4-FFF2-40B4-BE49-F238E27FC236}">
                <a16:creationId xmlns:a16="http://schemas.microsoft.com/office/drawing/2014/main" id="{BE8BAC64-5287-44D4-82A5-CB507A4677EB}"/>
              </a:ext>
            </a:extLst>
          </p:cNvPr>
          <p:cNvSpPr/>
          <p:nvPr/>
        </p:nvSpPr>
        <p:spPr>
          <a:xfrm rot="10800000">
            <a:off x="6963630" y="4247588"/>
            <a:ext cx="367670" cy="15962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519;p56">
            <a:extLst>
              <a:ext uri="{FF2B5EF4-FFF2-40B4-BE49-F238E27FC236}">
                <a16:creationId xmlns:a16="http://schemas.microsoft.com/office/drawing/2014/main" id="{B88A5418-206C-49A7-BEC0-299DAD2BDF34}"/>
              </a:ext>
            </a:extLst>
          </p:cNvPr>
          <p:cNvSpPr txBox="1">
            <a:spLocks/>
          </p:cNvSpPr>
          <p:nvPr/>
        </p:nvSpPr>
        <p:spPr>
          <a:xfrm>
            <a:off x="0" y="4821382"/>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n = 3                             CAUTION: small sample size</a:t>
            </a:r>
          </a:p>
        </p:txBody>
      </p:sp>
      <p:sp>
        <p:nvSpPr>
          <p:cNvPr id="100" name="Google Shape;2521;p56">
            <a:extLst>
              <a:ext uri="{FF2B5EF4-FFF2-40B4-BE49-F238E27FC236}">
                <a16:creationId xmlns:a16="http://schemas.microsoft.com/office/drawing/2014/main" id="{D681E0FB-A558-44F1-B5E6-904B3A0D3D3B}"/>
              </a:ext>
            </a:extLst>
          </p:cNvPr>
          <p:cNvSpPr txBox="1">
            <a:spLocks/>
          </p:cNvSpPr>
          <p:nvPr/>
        </p:nvSpPr>
        <p:spPr>
          <a:xfrm>
            <a:off x="2124812" y="4439683"/>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400" dirty="0">
                <a:latin typeface="DM Sans" panose="020B0604020202020204" charset="0"/>
              </a:rPr>
              <a:t>x̅  = 46.7</a:t>
            </a:r>
          </a:p>
        </p:txBody>
      </p:sp>
      <p:sp>
        <p:nvSpPr>
          <p:cNvPr id="101" name="Google Shape;2521;p56">
            <a:extLst>
              <a:ext uri="{FF2B5EF4-FFF2-40B4-BE49-F238E27FC236}">
                <a16:creationId xmlns:a16="http://schemas.microsoft.com/office/drawing/2014/main" id="{61554108-7666-4206-A6A4-4C6A963A8FD8}"/>
              </a:ext>
            </a:extLst>
          </p:cNvPr>
          <p:cNvSpPr txBox="1">
            <a:spLocks/>
          </p:cNvSpPr>
          <p:nvPr/>
        </p:nvSpPr>
        <p:spPr>
          <a:xfrm>
            <a:off x="7788956" y="4649032"/>
            <a:ext cx="1097462"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$61,109</a:t>
            </a:r>
          </a:p>
          <a:p>
            <a:pPr marL="0" indent="0">
              <a:spcAft>
                <a:spcPts val="1600"/>
              </a:spcAft>
              <a:buFont typeface="DM Sans"/>
              <a:buNone/>
            </a:pPr>
            <a:endParaRPr lang="en" sz="1100" dirty="0"/>
          </a:p>
        </p:txBody>
      </p:sp>
      <p:sp>
        <p:nvSpPr>
          <p:cNvPr id="102" name="Google Shape;2517;p56">
            <a:extLst>
              <a:ext uri="{FF2B5EF4-FFF2-40B4-BE49-F238E27FC236}">
                <a16:creationId xmlns:a16="http://schemas.microsoft.com/office/drawing/2014/main" id="{2A6E5D17-E106-497C-BDF8-F2313168F017}"/>
              </a:ext>
            </a:extLst>
          </p:cNvPr>
          <p:cNvSpPr/>
          <p:nvPr/>
        </p:nvSpPr>
        <p:spPr>
          <a:xfrm>
            <a:off x="7665056" y="4759432"/>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80E69533-979F-4A0C-9FA9-51EE56BA1F45}"/>
              </a:ext>
            </a:extLst>
          </p:cNvPr>
          <p:cNvPicPr>
            <a:picLocks noChangeAspect="1"/>
          </p:cNvPicPr>
          <p:nvPr/>
        </p:nvPicPr>
        <p:blipFill>
          <a:blip r:embed="rId7"/>
          <a:stretch>
            <a:fillRect/>
          </a:stretch>
        </p:blipFill>
        <p:spPr>
          <a:xfrm>
            <a:off x="3202891" y="-1"/>
            <a:ext cx="2758262" cy="5187241"/>
          </a:xfrm>
          <a:prstGeom prst="rect">
            <a:avLst/>
          </a:prstGeom>
        </p:spPr>
      </p:pic>
    </p:spTree>
    <p:extLst>
      <p:ext uri="{BB962C8B-B14F-4D97-AF65-F5344CB8AC3E}">
        <p14:creationId xmlns:p14="http://schemas.microsoft.com/office/powerpoint/2010/main" val="3655827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Investor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143000"/>
            <a:ext cx="4320540" cy="3594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Anton" panose="020B0604020202020204" charset="0"/>
              </a:rPr>
              <a:t>This female </a:t>
            </a:r>
            <a:r>
              <a:rPr lang="en-US" sz="1400" dirty="0" err="1">
                <a:latin typeface="Anton" panose="020B0604020202020204" charset="0"/>
              </a:rPr>
              <a:t>GenXer</a:t>
            </a:r>
            <a:r>
              <a:rPr lang="en-US" sz="1400" dirty="0">
                <a:latin typeface="Anton" panose="020B0604020202020204" charset="0"/>
              </a:rPr>
              <a:t> is a college graduate who makes a very healthy income.  She belongs to the Upper-Middle- or Upper-class but she is not willing to spend her hard-earned money on superfluous items.  Retirement is around the corner and she is too busy investing in herself to throw money away on gadgets. These savvy women only purchase the TM195 and cannot be swayed by the charming sales-person attempting to upsell features which they will not use.  </a:t>
            </a:r>
          </a:p>
          <a:p>
            <a:pPr marL="0" lvl="0" indent="0" algn="l" rtl="0">
              <a:spcBef>
                <a:spcPts val="0"/>
              </a:spcBef>
              <a:spcAft>
                <a:spcPts val="0"/>
              </a:spcAft>
              <a:buNone/>
            </a:pPr>
            <a:endParaRPr lang="en-US" sz="1400" dirty="0">
              <a:latin typeface="Anton" panose="020B0604020202020204" charset="0"/>
            </a:endParaRPr>
          </a:p>
          <a:p>
            <a:pPr marL="0" lvl="0" indent="0" algn="l" rtl="0">
              <a:spcBef>
                <a:spcPts val="0"/>
              </a:spcBef>
              <a:spcAft>
                <a:spcPts val="0"/>
              </a:spcAft>
              <a:buNone/>
            </a:pPr>
            <a:r>
              <a:rPr lang="en-US" sz="1400" dirty="0">
                <a:latin typeface="Anton" panose="020B0604020202020204" charset="0"/>
              </a:rPr>
              <a:t>The Investor has a lower-than-average in terms of fitness (x̅ = 3.00 ), and they are the second lowest consumer group with regards to usage (x̅ = 3.00). The target milage for these women is the lowest of any demographic (x̅ = 62.60).  The bottom line is do not try to sell these intelligent women a product they do not need; the entry model TM195 will meet their fitness goals!</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7909" y="3995071"/>
            <a:ext cx="955101"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TM195</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graphicFrame>
        <p:nvGraphicFramePr>
          <p:cNvPr id="35" name="Chart 34">
            <a:extLst>
              <a:ext uri="{FF2B5EF4-FFF2-40B4-BE49-F238E27FC236}">
                <a16:creationId xmlns:a16="http://schemas.microsoft.com/office/drawing/2014/main" id="{66891F86-1420-4128-AF2D-D6E62D9A301C}"/>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sp>
        <p:nvSpPr>
          <p:cNvPr id="36" name="Oval 35">
            <a:extLst>
              <a:ext uri="{FF2B5EF4-FFF2-40B4-BE49-F238E27FC236}">
                <a16:creationId xmlns:a16="http://schemas.microsoft.com/office/drawing/2014/main" id="{72B696AF-B195-498A-95CB-14B1E9A64190}"/>
              </a:ext>
            </a:extLst>
          </p:cNvPr>
          <p:cNvSpPr/>
          <p:nvPr/>
        </p:nvSpPr>
        <p:spPr>
          <a:xfrm>
            <a:off x="6977016" y="1756965"/>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37" name="Chart 36">
            <a:extLst>
              <a:ext uri="{FF2B5EF4-FFF2-40B4-BE49-F238E27FC236}">
                <a16:creationId xmlns:a16="http://schemas.microsoft.com/office/drawing/2014/main" id="{EE03094A-2816-40FD-B9D5-50FE45A524C7}"/>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E7161392-41FB-448B-AAC2-8E37E45CD181}"/>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39" name="Oval 38">
            <a:extLst>
              <a:ext uri="{FF2B5EF4-FFF2-40B4-BE49-F238E27FC236}">
                <a16:creationId xmlns:a16="http://schemas.microsoft.com/office/drawing/2014/main" id="{F512AD1D-93BD-41A5-8976-435AE073EAA3}"/>
              </a:ext>
            </a:extLst>
          </p:cNvPr>
          <p:cNvSpPr/>
          <p:nvPr/>
        </p:nvSpPr>
        <p:spPr>
          <a:xfrm>
            <a:off x="7228775" y="2470717"/>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Oval 39">
            <a:extLst>
              <a:ext uri="{FF2B5EF4-FFF2-40B4-BE49-F238E27FC236}">
                <a16:creationId xmlns:a16="http://schemas.microsoft.com/office/drawing/2014/main" id="{9115BBEB-9712-4D65-A59F-89B6BDC42C7A}"/>
              </a:ext>
            </a:extLst>
          </p:cNvPr>
          <p:cNvSpPr/>
          <p:nvPr/>
        </p:nvSpPr>
        <p:spPr>
          <a:xfrm>
            <a:off x="6977015" y="3198258"/>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56"/>
          <p:cNvSpPr txBox="1">
            <a:spLocks noGrp="1"/>
          </p:cNvSpPr>
          <p:nvPr>
            <p:ph type="title"/>
          </p:nvPr>
        </p:nvSpPr>
        <p:spPr>
          <a:xfrm>
            <a:off x="584925" y="405750"/>
            <a:ext cx="4703355"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2400" dirty="0"/>
              <a:t>The Smooth-Sailor</a:t>
            </a:r>
            <a:endParaRPr lang="en-CA" dirty="0"/>
          </a:p>
        </p:txBody>
      </p:sp>
      <p:grpSp>
        <p:nvGrpSpPr>
          <p:cNvPr id="2507" name="Google Shape;2507;p56"/>
          <p:cNvGrpSpPr/>
          <p:nvPr/>
        </p:nvGrpSpPr>
        <p:grpSpPr>
          <a:xfrm>
            <a:off x="-8511" y="0"/>
            <a:ext cx="2760600" cy="5143500"/>
            <a:chOff x="3191700" y="0"/>
            <a:chExt cx="2760600" cy="5143500"/>
          </a:xfrm>
        </p:grpSpPr>
        <p:pic>
          <p:nvPicPr>
            <p:cNvPr id="2508" name="Google Shape;2508;p56"/>
            <p:cNvPicPr preferRelativeResize="0"/>
            <p:nvPr/>
          </p:nvPicPr>
          <p:blipFill rotWithShape="1">
            <a:blip r:embed="rId3">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 name="Chart 58">
            <a:extLst>
              <a:ext uri="{FF2B5EF4-FFF2-40B4-BE49-F238E27FC236}">
                <a16:creationId xmlns:a16="http://schemas.microsoft.com/office/drawing/2014/main" id="{517DAF63-99AA-477F-A945-3D0049EA7F13}"/>
              </a:ext>
            </a:extLst>
          </p:cNvPr>
          <p:cNvGraphicFramePr/>
          <p:nvPr/>
        </p:nvGraphicFramePr>
        <p:xfrm>
          <a:off x="2761527" y="1804954"/>
          <a:ext cx="1441689" cy="1229216"/>
        </p:xfrm>
        <a:graphic>
          <a:graphicData uri="http://schemas.openxmlformats.org/drawingml/2006/chart">
            <c:chart xmlns:c="http://schemas.openxmlformats.org/drawingml/2006/chart" xmlns:r="http://schemas.openxmlformats.org/officeDocument/2006/relationships" r:id="rId4"/>
          </a:graphicData>
        </a:graphic>
      </p:graphicFrame>
      <p:sp>
        <p:nvSpPr>
          <p:cNvPr id="60" name="Google Shape;2513;p56">
            <a:extLst>
              <a:ext uri="{FF2B5EF4-FFF2-40B4-BE49-F238E27FC236}">
                <a16:creationId xmlns:a16="http://schemas.microsoft.com/office/drawing/2014/main" id="{4BEFA552-0C8B-492D-9390-1497D7542449}"/>
              </a:ext>
            </a:extLst>
          </p:cNvPr>
          <p:cNvSpPr txBox="1">
            <a:spLocks/>
          </p:cNvSpPr>
          <p:nvPr/>
        </p:nvSpPr>
        <p:spPr>
          <a:xfrm>
            <a:off x="2885566" y="1257909"/>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GENDER</a:t>
            </a:r>
            <a:endParaRPr lang="en-CA" sz="1800" dirty="0">
              <a:solidFill>
                <a:schemeClr val="accent1"/>
              </a:solidFill>
            </a:endParaRPr>
          </a:p>
        </p:txBody>
      </p:sp>
      <p:cxnSp>
        <p:nvCxnSpPr>
          <p:cNvPr id="61" name="Google Shape;2514;p56">
            <a:extLst>
              <a:ext uri="{FF2B5EF4-FFF2-40B4-BE49-F238E27FC236}">
                <a16:creationId xmlns:a16="http://schemas.microsoft.com/office/drawing/2014/main" id="{5BD205E0-2E19-4666-B80B-218261597F54}"/>
              </a:ext>
            </a:extLst>
          </p:cNvPr>
          <p:cNvCxnSpPr>
            <a:cxnSpLocks/>
          </p:cNvCxnSpPr>
          <p:nvPr/>
        </p:nvCxnSpPr>
        <p:spPr>
          <a:xfrm>
            <a:off x="2975291" y="1637609"/>
            <a:ext cx="245512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15;p56">
            <a:extLst>
              <a:ext uri="{FF2B5EF4-FFF2-40B4-BE49-F238E27FC236}">
                <a16:creationId xmlns:a16="http://schemas.microsoft.com/office/drawing/2014/main" id="{1E624AF9-DD6C-4101-A05D-A6DC4DC49FD7}"/>
              </a:ext>
            </a:extLst>
          </p:cNvPr>
          <p:cNvSpPr txBox="1">
            <a:spLocks/>
          </p:cNvSpPr>
          <p:nvPr/>
        </p:nvSpPr>
        <p:spPr>
          <a:xfrm>
            <a:off x="4441366" y="1967884"/>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Women</a:t>
            </a:r>
            <a:endParaRPr lang="en-CA" sz="1400" dirty="0"/>
          </a:p>
        </p:txBody>
      </p:sp>
      <p:sp>
        <p:nvSpPr>
          <p:cNvPr id="63" name="Google Shape;2517;p56">
            <a:extLst>
              <a:ext uri="{FF2B5EF4-FFF2-40B4-BE49-F238E27FC236}">
                <a16:creationId xmlns:a16="http://schemas.microsoft.com/office/drawing/2014/main" id="{9AE2EC85-5989-4E91-A527-4C950185B88F}"/>
              </a:ext>
            </a:extLst>
          </p:cNvPr>
          <p:cNvSpPr/>
          <p:nvPr/>
        </p:nvSpPr>
        <p:spPr>
          <a:xfrm>
            <a:off x="4287491" y="2117694"/>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19;p56">
            <a:extLst>
              <a:ext uri="{FF2B5EF4-FFF2-40B4-BE49-F238E27FC236}">
                <a16:creationId xmlns:a16="http://schemas.microsoft.com/office/drawing/2014/main" id="{5471EBEE-794F-4DE1-85C1-3AFB6395FCE6}"/>
              </a:ext>
            </a:extLst>
          </p:cNvPr>
          <p:cNvSpPr txBox="1">
            <a:spLocks/>
          </p:cNvSpPr>
          <p:nvPr/>
        </p:nvSpPr>
        <p:spPr>
          <a:xfrm>
            <a:off x="2885566" y="3362350"/>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AGE</a:t>
            </a:r>
          </a:p>
        </p:txBody>
      </p:sp>
      <p:cxnSp>
        <p:nvCxnSpPr>
          <p:cNvPr id="65" name="Google Shape;2520;p56">
            <a:extLst>
              <a:ext uri="{FF2B5EF4-FFF2-40B4-BE49-F238E27FC236}">
                <a16:creationId xmlns:a16="http://schemas.microsoft.com/office/drawing/2014/main" id="{51DA63D7-1AF0-4743-87F8-217ECE01160B}"/>
              </a:ext>
            </a:extLst>
          </p:cNvPr>
          <p:cNvCxnSpPr>
            <a:cxnSpLocks/>
          </p:cNvCxnSpPr>
          <p:nvPr/>
        </p:nvCxnSpPr>
        <p:spPr>
          <a:xfrm>
            <a:off x="2975291" y="3742050"/>
            <a:ext cx="2455126"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2516;p56">
            <a:extLst>
              <a:ext uri="{FF2B5EF4-FFF2-40B4-BE49-F238E27FC236}">
                <a16:creationId xmlns:a16="http://schemas.microsoft.com/office/drawing/2014/main" id="{5A0D1209-70FF-4BCD-96C8-66F99DFB8776}"/>
              </a:ext>
            </a:extLst>
          </p:cNvPr>
          <p:cNvSpPr txBox="1">
            <a:spLocks/>
          </p:cNvSpPr>
          <p:nvPr/>
        </p:nvSpPr>
        <p:spPr>
          <a:xfrm>
            <a:off x="4441366" y="2540984"/>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1" name="Google Shape;2518;p56">
            <a:extLst>
              <a:ext uri="{FF2B5EF4-FFF2-40B4-BE49-F238E27FC236}">
                <a16:creationId xmlns:a16="http://schemas.microsoft.com/office/drawing/2014/main" id="{37558E86-2308-48F2-9C5E-C248D702C684}"/>
              </a:ext>
            </a:extLst>
          </p:cNvPr>
          <p:cNvSpPr/>
          <p:nvPr/>
        </p:nvSpPr>
        <p:spPr>
          <a:xfrm>
            <a:off x="4287491" y="2684669"/>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19;p56">
            <a:extLst>
              <a:ext uri="{FF2B5EF4-FFF2-40B4-BE49-F238E27FC236}">
                <a16:creationId xmlns:a16="http://schemas.microsoft.com/office/drawing/2014/main" id="{B5EA2383-D0B2-410C-9163-18C6C2CB7652}"/>
              </a:ext>
            </a:extLst>
          </p:cNvPr>
          <p:cNvSpPr txBox="1">
            <a:spLocks/>
          </p:cNvSpPr>
          <p:nvPr/>
        </p:nvSpPr>
        <p:spPr>
          <a:xfrm>
            <a:off x="2300641" y="4828816"/>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           n = 6</a:t>
            </a:r>
          </a:p>
        </p:txBody>
      </p:sp>
      <p:sp>
        <p:nvSpPr>
          <p:cNvPr id="86" name="Google Shape;2517;p56">
            <a:extLst>
              <a:ext uri="{FF2B5EF4-FFF2-40B4-BE49-F238E27FC236}">
                <a16:creationId xmlns:a16="http://schemas.microsoft.com/office/drawing/2014/main" id="{BBFC419F-9CDA-4154-9DD1-C15659238EE7}"/>
              </a:ext>
            </a:extLst>
          </p:cNvPr>
          <p:cNvSpPr/>
          <p:nvPr/>
        </p:nvSpPr>
        <p:spPr>
          <a:xfrm>
            <a:off x="4287575" y="4594897"/>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2526;p56">
            <a:extLst>
              <a:ext uri="{FF2B5EF4-FFF2-40B4-BE49-F238E27FC236}">
                <a16:creationId xmlns:a16="http://schemas.microsoft.com/office/drawing/2014/main" id="{E4FF4DC5-3314-4A71-8CAA-6E989B0D8B2F}"/>
              </a:ext>
            </a:extLst>
          </p:cNvPr>
          <p:cNvGrpSpPr/>
          <p:nvPr/>
        </p:nvGrpSpPr>
        <p:grpSpPr>
          <a:xfrm rot="10800000">
            <a:off x="2975375" y="4084699"/>
            <a:ext cx="1475755" cy="161627"/>
            <a:chOff x="3526387" y="2788272"/>
            <a:chExt cx="1966363" cy="228125"/>
          </a:xfrm>
        </p:grpSpPr>
        <p:sp>
          <p:nvSpPr>
            <p:cNvPr id="88" name="Google Shape;2527;p56">
              <a:extLst>
                <a:ext uri="{FF2B5EF4-FFF2-40B4-BE49-F238E27FC236}">
                  <a16:creationId xmlns:a16="http://schemas.microsoft.com/office/drawing/2014/main" id="{6ECEAFEC-D760-4281-A992-B9AA380223BE}"/>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528;p56">
              <a:extLst>
                <a:ext uri="{FF2B5EF4-FFF2-40B4-BE49-F238E27FC236}">
                  <a16:creationId xmlns:a16="http://schemas.microsoft.com/office/drawing/2014/main" id="{00185C0C-B258-453D-916A-247C0AD115F5}"/>
                </a:ext>
              </a:extLst>
            </p:cNvPr>
            <p:cNvSpPr/>
            <p:nvPr/>
          </p:nvSpPr>
          <p:spPr>
            <a:xfrm>
              <a:off x="3526387" y="2788272"/>
              <a:ext cx="639303" cy="22812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Isosceles Triangle 89">
            <a:extLst>
              <a:ext uri="{FF2B5EF4-FFF2-40B4-BE49-F238E27FC236}">
                <a16:creationId xmlns:a16="http://schemas.microsoft.com/office/drawing/2014/main" id="{AF693C1F-6BA2-49EF-82F6-FEBA0C1983D3}"/>
              </a:ext>
            </a:extLst>
          </p:cNvPr>
          <p:cNvSpPr/>
          <p:nvPr/>
        </p:nvSpPr>
        <p:spPr>
          <a:xfrm>
            <a:off x="3459595" y="4266388"/>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1" name="Isosceles Triangle 90">
            <a:extLst>
              <a:ext uri="{FF2B5EF4-FFF2-40B4-BE49-F238E27FC236}">
                <a16:creationId xmlns:a16="http://schemas.microsoft.com/office/drawing/2014/main" id="{021B6E4E-6BA0-4A66-A834-433CBD8F77A4}"/>
              </a:ext>
            </a:extLst>
          </p:cNvPr>
          <p:cNvSpPr/>
          <p:nvPr/>
        </p:nvSpPr>
        <p:spPr>
          <a:xfrm>
            <a:off x="3951298" y="4266388"/>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8" name="Google Shape;2529;p56">
            <a:extLst>
              <a:ext uri="{FF2B5EF4-FFF2-40B4-BE49-F238E27FC236}">
                <a16:creationId xmlns:a16="http://schemas.microsoft.com/office/drawing/2014/main" id="{C654C17B-5E40-455B-B677-7EEFB3929E7D}"/>
              </a:ext>
            </a:extLst>
          </p:cNvPr>
          <p:cNvSpPr txBox="1">
            <a:spLocks/>
          </p:cNvSpPr>
          <p:nvPr/>
        </p:nvSpPr>
        <p:spPr>
          <a:xfrm>
            <a:off x="6423114" y="106501"/>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a:solidFill>
                  <a:schemeClr val="accent1"/>
                </a:solidFill>
              </a:rPr>
              <a:t>Education</a:t>
            </a:r>
            <a:endParaRPr lang="en-CA" sz="1800" dirty="0">
              <a:solidFill>
                <a:schemeClr val="accent1"/>
              </a:solidFill>
            </a:endParaRPr>
          </a:p>
        </p:txBody>
      </p:sp>
      <p:cxnSp>
        <p:nvCxnSpPr>
          <p:cNvPr id="119" name="Google Shape;2530;p56">
            <a:extLst>
              <a:ext uri="{FF2B5EF4-FFF2-40B4-BE49-F238E27FC236}">
                <a16:creationId xmlns:a16="http://schemas.microsoft.com/office/drawing/2014/main" id="{C8C5C1E1-45C1-448B-94FB-02E623EA692B}"/>
              </a:ext>
            </a:extLst>
          </p:cNvPr>
          <p:cNvCxnSpPr>
            <a:cxnSpLocks/>
          </p:cNvCxnSpPr>
          <p:nvPr/>
        </p:nvCxnSpPr>
        <p:spPr>
          <a:xfrm>
            <a:off x="6115173" y="4862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20" name="Google Shape;2529;p56">
            <a:extLst>
              <a:ext uri="{FF2B5EF4-FFF2-40B4-BE49-F238E27FC236}">
                <a16:creationId xmlns:a16="http://schemas.microsoft.com/office/drawing/2014/main" id="{0A9D76F5-57F1-4E38-B71B-7DE1FD2FB499}"/>
              </a:ext>
            </a:extLst>
          </p:cNvPr>
          <p:cNvSpPr txBox="1">
            <a:spLocks/>
          </p:cNvSpPr>
          <p:nvPr/>
        </p:nvSpPr>
        <p:spPr>
          <a:xfrm>
            <a:off x="6423114" y="3517213"/>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121" name="Google Shape;2530;p56">
            <a:extLst>
              <a:ext uri="{FF2B5EF4-FFF2-40B4-BE49-F238E27FC236}">
                <a16:creationId xmlns:a16="http://schemas.microsoft.com/office/drawing/2014/main" id="{A33B8F7B-F7EE-44D6-9BB8-E4377DE41F6F}"/>
              </a:ext>
            </a:extLst>
          </p:cNvPr>
          <p:cNvCxnSpPr>
            <a:cxnSpLocks/>
          </p:cNvCxnSpPr>
          <p:nvPr/>
        </p:nvCxnSpPr>
        <p:spPr>
          <a:xfrm>
            <a:off x="6115173" y="3896913"/>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22" name="Google Shape;2529;p56">
            <a:extLst>
              <a:ext uri="{FF2B5EF4-FFF2-40B4-BE49-F238E27FC236}">
                <a16:creationId xmlns:a16="http://schemas.microsoft.com/office/drawing/2014/main" id="{3C6189F4-F827-4F5F-921C-1240A08989AE}"/>
              </a:ext>
            </a:extLst>
          </p:cNvPr>
          <p:cNvSpPr txBox="1">
            <a:spLocks/>
          </p:cNvSpPr>
          <p:nvPr/>
        </p:nvSpPr>
        <p:spPr>
          <a:xfrm>
            <a:off x="6423114" y="174422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123" name="Google Shape;2530;p56">
            <a:extLst>
              <a:ext uri="{FF2B5EF4-FFF2-40B4-BE49-F238E27FC236}">
                <a16:creationId xmlns:a16="http://schemas.microsoft.com/office/drawing/2014/main" id="{3EC70F9E-ABA6-4EFC-AB6A-9FD9FB0DB632}"/>
              </a:ext>
            </a:extLst>
          </p:cNvPr>
          <p:cNvCxnSpPr>
            <a:cxnSpLocks/>
          </p:cNvCxnSpPr>
          <p:nvPr/>
        </p:nvCxnSpPr>
        <p:spPr>
          <a:xfrm>
            <a:off x="6115173" y="2123925"/>
            <a:ext cx="2459566" cy="0"/>
          </a:xfrm>
          <a:prstGeom prst="straightConnector1">
            <a:avLst/>
          </a:prstGeom>
          <a:noFill/>
          <a:ln w="19050" cap="flat" cmpd="sng">
            <a:solidFill>
              <a:schemeClr val="accent1"/>
            </a:solidFill>
            <a:prstDash val="solid"/>
            <a:round/>
            <a:headEnd type="none" w="med" len="med"/>
            <a:tailEnd type="none" w="med" len="med"/>
          </a:ln>
        </p:spPr>
      </p:cxnSp>
      <p:graphicFrame>
        <p:nvGraphicFramePr>
          <p:cNvPr id="124" name="Chart 123">
            <a:extLst>
              <a:ext uri="{FF2B5EF4-FFF2-40B4-BE49-F238E27FC236}">
                <a16:creationId xmlns:a16="http://schemas.microsoft.com/office/drawing/2014/main" id="{3017E893-E475-4337-B6FF-2B6184B13AB8}"/>
              </a:ext>
            </a:extLst>
          </p:cNvPr>
          <p:cNvGraphicFramePr/>
          <p:nvPr/>
        </p:nvGraphicFramePr>
        <p:xfrm>
          <a:off x="6052214" y="2334599"/>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125" name="Google Shape;2515;p56">
            <a:extLst>
              <a:ext uri="{FF2B5EF4-FFF2-40B4-BE49-F238E27FC236}">
                <a16:creationId xmlns:a16="http://schemas.microsoft.com/office/drawing/2014/main" id="{497F0E31-F15B-49FE-B19F-C9E8711BAFE1}"/>
              </a:ext>
            </a:extLst>
          </p:cNvPr>
          <p:cNvSpPr txBox="1">
            <a:spLocks/>
          </p:cNvSpPr>
          <p:nvPr/>
        </p:nvSpPr>
        <p:spPr>
          <a:xfrm>
            <a:off x="7750314" y="2384231"/>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126" name="Google Shape;2517;p56">
            <a:extLst>
              <a:ext uri="{FF2B5EF4-FFF2-40B4-BE49-F238E27FC236}">
                <a16:creationId xmlns:a16="http://schemas.microsoft.com/office/drawing/2014/main" id="{6D95D85A-3C10-4FF4-B298-D605087DACE9}"/>
              </a:ext>
            </a:extLst>
          </p:cNvPr>
          <p:cNvSpPr/>
          <p:nvPr/>
        </p:nvSpPr>
        <p:spPr>
          <a:xfrm>
            <a:off x="7596440" y="253404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16;p56">
            <a:extLst>
              <a:ext uri="{FF2B5EF4-FFF2-40B4-BE49-F238E27FC236}">
                <a16:creationId xmlns:a16="http://schemas.microsoft.com/office/drawing/2014/main" id="{5935F6A0-0948-4697-A5B4-A211716E6D48}"/>
              </a:ext>
            </a:extLst>
          </p:cNvPr>
          <p:cNvSpPr txBox="1">
            <a:spLocks/>
          </p:cNvSpPr>
          <p:nvPr/>
        </p:nvSpPr>
        <p:spPr>
          <a:xfrm>
            <a:off x="7750315" y="2957331"/>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128" name="Google Shape;2518;p56">
            <a:extLst>
              <a:ext uri="{FF2B5EF4-FFF2-40B4-BE49-F238E27FC236}">
                <a16:creationId xmlns:a16="http://schemas.microsoft.com/office/drawing/2014/main" id="{AAE29EE4-3652-44F8-97C1-C0FAE7EA14DC}"/>
              </a:ext>
            </a:extLst>
          </p:cNvPr>
          <p:cNvSpPr/>
          <p:nvPr/>
        </p:nvSpPr>
        <p:spPr>
          <a:xfrm>
            <a:off x="7596440" y="3101016"/>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9" name="Chart 128">
            <a:extLst>
              <a:ext uri="{FF2B5EF4-FFF2-40B4-BE49-F238E27FC236}">
                <a16:creationId xmlns:a16="http://schemas.microsoft.com/office/drawing/2014/main" id="{25F40851-62BB-4F0A-8867-EBFDD6E25458}"/>
              </a:ext>
            </a:extLst>
          </p:cNvPr>
          <p:cNvGraphicFramePr/>
          <p:nvPr/>
        </p:nvGraphicFramePr>
        <p:xfrm>
          <a:off x="6320073" y="549738"/>
          <a:ext cx="2535768" cy="1229216"/>
        </p:xfrm>
        <a:graphic>
          <a:graphicData uri="http://schemas.openxmlformats.org/drawingml/2006/chart">
            <c:chart xmlns:c="http://schemas.openxmlformats.org/drawingml/2006/chart" xmlns:r="http://schemas.openxmlformats.org/officeDocument/2006/relationships" r:id="rId6"/>
          </a:graphicData>
        </a:graphic>
      </p:graphicFrame>
      <p:grpSp>
        <p:nvGrpSpPr>
          <p:cNvPr id="131" name="Google Shape;2526;p56">
            <a:extLst>
              <a:ext uri="{FF2B5EF4-FFF2-40B4-BE49-F238E27FC236}">
                <a16:creationId xmlns:a16="http://schemas.microsoft.com/office/drawing/2014/main" id="{1CEA5BD9-7395-47E5-A4D9-6A8C56861A4E}"/>
              </a:ext>
            </a:extLst>
          </p:cNvPr>
          <p:cNvGrpSpPr/>
          <p:nvPr/>
        </p:nvGrpSpPr>
        <p:grpSpPr>
          <a:xfrm rot="10800000">
            <a:off x="6320330" y="4207455"/>
            <a:ext cx="1478580" cy="159625"/>
            <a:chOff x="3522623" y="2790075"/>
            <a:chExt cx="1970127" cy="225300"/>
          </a:xfrm>
        </p:grpSpPr>
        <p:sp>
          <p:nvSpPr>
            <p:cNvPr id="132" name="Google Shape;2527;p56">
              <a:extLst>
                <a:ext uri="{FF2B5EF4-FFF2-40B4-BE49-F238E27FC236}">
                  <a16:creationId xmlns:a16="http://schemas.microsoft.com/office/drawing/2014/main" id="{1F9F035C-5C2F-4590-95F2-9AF1CCACA07C}"/>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28;p56">
              <a:extLst>
                <a:ext uri="{FF2B5EF4-FFF2-40B4-BE49-F238E27FC236}">
                  <a16:creationId xmlns:a16="http://schemas.microsoft.com/office/drawing/2014/main" id="{E83181AC-0EF8-42B1-BCF6-ED910AF80FC8}"/>
                </a:ext>
              </a:extLst>
            </p:cNvPr>
            <p:cNvSpPr/>
            <p:nvPr/>
          </p:nvSpPr>
          <p:spPr>
            <a:xfrm>
              <a:off x="3522623" y="2792565"/>
              <a:ext cx="489900" cy="2169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Isosceles Triangle 134">
            <a:extLst>
              <a:ext uri="{FF2B5EF4-FFF2-40B4-BE49-F238E27FC236}">
                <a16:creationId xmlns:a16="http://schemas.microsoft.com/office/drawing/2014/main" id="{E4D5BD46-7781-489C-B427-BCD70B77C5B2}"/>
              </a:ext>
            </a:extLst>
          </p:cNvPr>
          <p:cNvSpPr/>
          <p:nvPr/>
        </p:nvSpPr>
        <p:spPr>
          <a:xfrm>
            <a:off x="7408380" y="439030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Isosceles Triangle 135">
            <a:extLst>
              <a:ext uri="{FF2B5EF4-FFF2-40B4-BE49-F238E27FC236}">
                <a16:creationId xmlns:a16="http://schemas.microsoft.com/office/drawing/2014/main" id="{C3C7C8C7-356C-4ADF-86B2-8B80457950C5}"/>
              </a:ext>
            </a:extLst>
          </p:cNvPr>
          <p:cNvSpPr/>
          <p:nvPr/>
        </p:nvSpPr>
        <p:spPr>
          <a:xfrm>
            <a:off x="6686868" y="438841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Isosceles Triangle 136">
            <a:extLst>
              <a:ext uri="{FF2B5EF4-FFF2-40B4-BE49-F238E27FC236}">
                <a16:creationId xmlns:a16="http://schemas.microsoft.com/office/drawing/2014/main" id="{3C97A353-9A8E-4F20-9810-7C11523FFEF5}"/>
              </a:ext>
            </a:extLst>
          </p:cNvPr>
          <p:cNvSpPr/>
          <p:nvPr/>
        </p:nvSpPr>
        <p:spPr>
          <a:xfrm>
            <a:off x="7044989" y="438841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Google Shape;2528;p56">
            <a:extLst>
              <a:ext uri="{FF2B5EF4-FFF2-40B4-BE49-F238E27FC236}">
                <a16:creationId xmlns:a16="http://schemas.microsoft.com/office/drawing/2014/main" id="{CB4A2EFD-2D7D-48D5-BACD-D3647C3743F2}"/>
              </a:ext>
            </a:extLst>
          </p:cNvPr>
          <p:cNvSpPr/>
          <p:nvPr/>
        </p:nvSpPr>
        <p:spPr>
          <a:xfrm rot="10800000">
            <a:off x="7063569" y="4212187"/>
            <a:ext cx="367670" cy="15962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91842646-70C5-4E15-B288-883D5CB39AEA}"/>
              </a:ext>
            </a:extLst>
          </p:cNvPr>
          <p:cNvSpPr txBox="1"/>
          <p:nvPr/>
        </p:nvSpPr>
        <p:spPr>
          <a:xfrm>
            <a:off x="4533584" y="4889624"/>
            <a:ext cx="2924644" cy="276999"/>
          </a:xfrm>
          <a:prstGeom prst="rect">
            <a:avLst/>
          </a:prstGeom>
          <a:noFill/>
        </p:spPr>
        <p:txBody>
          <a:bodyPr wrap="square" rtlCol="0">
            <a:spAutoFit/>
          </a:bodyPr>
          <a:lstStyle/>
          <a:p>
            <a:r>
              <a:rPr lang="en-CA" sz="1200" dirty="0">
                <a:solidFill>
                  <a:schemeClr val="bg1"/>
                </a:solidFill>
                <a:latin typeface="Anton" panose="020B0604020202020204" charset="0"/>
              </a:rPr>
              <a:t>CAUTION: small sample size</a:t>
            </a:r>
            <a:endParaRPr lang="en-CA" sz="1200" dirty="0">
              <a:latin typeface="Anton" panose="020B0604020202020204" charset="0"/>
            </a:endParaRPr>
          </a:p>
        </p:txBody>
      </p:sp>
      <p:sp>
        <p:nvSpPr>
          <p:cNvPr id="53" name="Google Shape;2521;p56">
            <a:extLst>
              <a:ext uri="{FF2B5EF4-FFF2-40B4-BE49-F238E27FC236}">
                <a16:creationId xmlns:a16="http://schemas.microsoft.com/office/drawing/2014/main" id="{D5E2898C-76FB-45E5-823C-237B053C88A0}"/>
              </a:ext>
            </a:extLst>
          </p:cNvPr>
          <p:cNvSpPr txBox="1">
            <a:spLocks/>
          </p:cNvSpPr>
          <p:nvPr/>
        </p:nvSpPr>
        <p:spPr>
          <a:xfrm>
            <a:off x="4448306" y="4453712"/>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400" dirty="0">
                <a:latin typeface="DM Sans" panose="020B0604020202020204" charset="0"/>
              </a:rPr>
              <a:t>x̅  = 44.8</a:t>
            </a:r>
          </a:p>
        </p:txBody>
      </p:sp>
      <p:sp>
        <p:nvSpPr>
          <p:cNvPr id="54" name="Google Shape;2521;p56">
            <a:extLst>
              <a:ext uri="{FF2B5EF4-FFF2-40B4-BE49-F238E27FC236}">
                <a16:creationId xmlns:a16="http://schemas.microsoft.com/office/drawing/2014/main" id="{86BB3172-3B87-4BC9-8F95-AE1F63C1B4CD}"/>
              </a:ext>
            </a:extLst>
          </p:cNvPr>
          <p:cNvSpPr txBox="1">
            <a:spLocks/>
          </p:cNvSpPr>
          <p:nvPr/>
        </p:nvSpPr>
        <p:spPr>
          <a:xfrm>
            <a:off x="7919855" y="4544924"/>
            <a:ext cx="1097462"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$61,386</a:t>
            </a:r>
          </a:p>
          <a:p>
            <a:pPr marL="0" indent="0">
              <a:spcAft>
                <a:spcPts val="1600"/>
              </a:spcAft>
              <a:buFont typeface="DM Sans"/>
              <a:buNone/>
            </a:pPr>
            <a:endParaRPr lang="en" sz="1100" dirty="0"/>
          </a:p>
        </p:txBody>
      </p:sp>
      <p:sp>
        <p:nvSpPr>
          <p:cNvPr id="55" name="Google Shape;2517;p56">
            <a:extLst>
              <a:ext uri="{FF2B5EF4-FFF2-40B4-BE49-F238E27FC236}">
                <a16:creationId xmlns:a16="http://schemas.microsoft.com/office/drawing/2014/main" id="{56F5D469-A4B2-4CAB-8D32-99E3A6A3808D}"/>
              </a:ext>
            </a:extLst>
          </p:cNvPr>
          <p:cNvSpPr/>
          <p:nvPr/>
        </p:nvSpPr>
        <p:spPr>
          <a:xfrm>
            <a:off x="7795955" y="4655324"/>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Picture 55">
            <a:extLst>
              <a:ext uri="{FF2B5EF4-FFF2-40B4-BE49-F238E27FC236}">
                <a16:creationId xmlns:a16="http://schemas.microsoft.com/office/drawing/2014/main" id="{EB7D1A2B-D1CD-4124-84F7-87D4126AC242}"/>
              </a:ext>
            </a:extLst>
          </p:cNvPr>
          <p:cNvPicPr>
            <a:picLocks noChangeAspect="1"/>
          </p:cNvPicPr>
          <p:nvPr/>
        </p:nvPicPr>
        <p:blipFill>
          <a:blip r:embed="rId7"/>
          <a:srcRect/>
          <a:stretch/>
        </p:blipFill>
        <p:spPr>
          <a:xfrm>
            <a:off x="-7759" y="1138275"/>
            <a:ext cx="2750349" cy="3985588"/>
          </a:xfrm>
          <a:prstGeom prst="rect">
            <a:avLst/>
          </a:prstGeom>
        </p:spPr>
      </p:pic>
    </p:spTree>
    <p:extLst>
      <p:ext uri="{BB962C8B-B14F-4D97-AF65-F5344CB8AC3E}">
        <p14:creationId xmlns:p14="http://schemas.microsoft.com/office/powerpoint/2010/main" val="1549062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39813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a:t>
            </a:r>
            <a:r>
              <a:rPr lang="en-CA" sz="2400" dirty="0"/>
              <a:t>Smooth-Sailor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042097"/>
            <a:ext cx="4461209" cy="3904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50" dirty="0">
                <a:latin typeface="Anton" panose="020B0604020202020204" charset="0"/>
              </a:rPr>
              <a:t>The Smooth-Sailor’s hardest-working years are behind him and he is looking forward to retirement. This does not mean he is resting on his laurels, however. The Smooth-Sailor falls just below the median in usage (x̅ = 3.33), fitness (x̅ = 3.17) and expected miles (x̅ = 88.17) across all demographics. Not bad, considering the average age of this group, at 44.8 years, is second only to the Investors. </a:t>
            </a:r>
          </a:p>
          <a:p>
            <a:pPr marL="0" lvl="0" indent="0" algn="l" rtl="0">
              <a:spcBef>
                <a:spcPts val="0"/>
              </a:spcBef>
              <a:spcAft>
                <a:spcPts val="0"/>
              </a:spcAft>
              <a:buNone/>
            </a:pPr>
            <a:endParaRPr lang="en-US" sz="1150" dirty="0">
              <a:latin typeface="Anton" panose="020B0604020202020204" charset="0"/>
            </a:endParaRPr>
          </a:p>
          <a:p>
            <a:pPr marL="0" lvl="0" indent="0" algn="l" rtl="0">
              <a:spcBef>
                <a:spcPts val="0"/>
              </a:spcBef>
              <a:spcAft>
                <a:spcPts val="0"/>
              </a:spcAft>
              <a:buNone/>
            </a:pPr>
            <a:r>
              <a:rPr lang="en-US" sz="1150" dirty="0">
                <a:latin typeface="Anton" panose="020B0604020202020204" charset="0"/>
              </a:rPr>
              <a:t>The Smooth-Sailor, despite enjoying the third highest average income (x̅ = $61,386), knows the value of a hard-earned dollar, and desires value for his money.  Despite the small sample size (n = 6), 40% of these men will purchase the higher end TM498 without much regard to usage, fitness or miles run.  Be careful, however, due to the small sample size, one member of this group can be considered an outlier, making almost double the salary of the other men in this group ($90,886 vs $55.486*) as well as higher usage, fitness and expect miles numbers. Naturally, this gentleman purchased the TM798, and with more data, could easily become a breakout demographic of his own. Overall, the Smooth-Sailor can be characterized by his college degree and his upper-middle class income.  He is also 80%+ likely to be partnered.</a:t>
            </a:r>
          </a:p>
          <a:p>
            <a:pPr marL="0" lvl="0" indent="0" algn="l" rtl="0">
              <a:spcBef>
                <a:spcPts val="0"/>
              </a:spcBef>
              <a:spcAft>
                <a:spcPts val="0"/>
              </a:spcAft>
              <a:buNone/>
            </a:pPr>
            <a:endParaRPr lang="en-US" sz="1200" dirty="0">
              <a:latin typeface="Anton" panose="020B0604020202020204" charset="0"/>
            </a:endParaRPr>
          </a:p>
          <a:p>
            <a:pPr marL="0" lvl="0" indent="0" algn="l" rtl="0">
              <a:spcBef>
                <a:spcPts val="0"/>
              </a:spcBef>
              <a:spcAft>
                <a:spcPts val="0"/>
              </a:spcAft>
              <a:buNone/>
            </a:pPr>
            <a:r>
              <a:rPr lang="en-US" sz="1100" dirty="0">
                <a:latin typeface="Anton" panose="020B0604020202020204" charset="0"/>
              </a:rPr>
              <a:t>*Calculated as the average incomes of the 5 remailing Smooth-Sailors  </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4076" y="3981067"/>
            <a:ext cx="1010100"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TM498</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graphicFrame>
        <p:nvGraphicFramePr>
          <p:cNvPr id="40" name="Chart 39">
            <a:extLst>
              <a:ext uri="{FF2B5EF4-FFF2-40B4-BE49-F238E27FC236}">
                <a16:creationId xmlns:a16="http://schemas.microsoft.com/office/drawing/2014/main" id="{1ADA7C6F-019E-4F99-830F-EB52952AB403}"/>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sp>
        <p:nvSpPr>
          <p:cNvPr id="41" name="Oval 40">
            <a:extLst>
              <a:ext uri="{FF2B5EF4-FFF2-40B4-BE49-F238E27FC236}">
                <a16:creationId xmlns:a16="http://schemas.microsoft.com/office/drawing/2014/main" id="{53DA6E27-77DC-4456-AC24-CAD769ACDF6D}"/>
              </a:ext>
            </a:extLst>
          </p:cNvPr>
          <p:cNvSpPr/>
          <p:nvPr/>
        </p:nvSpPr>
        <p:spPr>
          <a:xfrm>
            <a:off x="7100396" y="1746141"/>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aphicFrame>
        <p:nvGraphicFramePr>
          <p:cNvPr id="42" name="Chart 41">
            <a:extLst>
              <a:ext uri="{FF2B5EF4-FFF2-40B4-BE49-F238E27FC236}">
                <a16:creationId xmlns:a16="http://schemas.microsoft.com/office/drawing/2014/main" id="{292421EC-D2B4-4E4F-B0E7-06B22CB7D6B8}"/>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3" name="Chart 42">
            <a:extLst>
              <a:ext uri="{FF2B5EF4-FFF2-40B4-BE49-F238E27FC236}">
                <a16:creationId xmlns:a16="http://schemas.microsoft.com/office/drawing/2014/main" id="{F5478FFF-955E-4ECA-BEC4-F00440DFE892}"/>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44" name="Oval 43">
            <a:extLst>
              <a:ext uri="{FF2B5EF4-FFF2-40B4-BE49-F238E27FC236}">
                <a16:creationId xmlns:a16="http://schemas.microsoft.com/office/drawing/2014/main" id="{302B3113-02DF-45AC-89D2-CE5298BCC748}"/>
              </a:ext>
            </a:extLst>
          </p:cNvPr>
          <p:cNvSpPr/>
          <p:nvPr/>
        </p:nvSpPr>
        <p:spPr>
          <a:xfrm>
            <a:off x="7301540" y="2470717"/>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5" name="Oval 44">
            <a:extLst>
              <a:ext uri="{FF2B5EF4-FFF2-40B4-BE49-F238E27FC236}">
                <a16:creationId xmlns:a16="http://schemas.microsoft.com/office/drawing/2014/main" id="{232E578A-393B-4658-9ED7-D92F5986EED4}"/>
              </a:ext>
            </a:extLst>
          </p:cNvPr>
          <p:cNvSpPr/>
          <p:nvPr/>
        </p:nvSpPr>
        <p:spPr>
          <a:xfrm>
            <a:off x="7232993" y="3198258"/>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874927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BB01-C5F7-4AC8-85DB-B6C09A1210F4}"/>
              </a:ext>
            </a:extLst>
          </p:cNvPr>
          <p:cNvSpPr>
            <a:spLocks noGrp="1"/>
          </p:cNvSpPr>
          <p:nvPr>
            <p:ph type="ctrTitle"/>
          </p:nvPr>
        </p:nvSpPr>
        <p:spPr/>
        <p:txBody>
          <a:bodyPr/>
          <a:lstStyle/>
          <a:p>
            <a:r>
              <a:rPr lang="en-CA" dirty="0"/>
              <a:t>Cross Gen </a:t>
            </a:r>
          </a:p>
        </p:txBody>
      </p:sp>
      <p:sp>
        <p:nvSpPr>
          <p:cNvPr id="3" name="Subtitle 2">
            <a:extLst>
              <a:ext uri="{FF2B5EF4-FFF2-40B4-BE49-F238E27FC236}">
                <a16:creationId xmlns:a16="http://schemas.microsoft.com/office/drawing/2014/main" id="{FF332137-2414-4D78-B6A5-5EDC73BCC9F3}"/>
              </a:ext>
            </a:extLst>
          </p:cNvPr>
          <p:cNvSpPr>
            <a:spLocks noGrp="1"/>
          </p:cNvSpPr>
          <p:nvPr>
            <p:ph type="subTitle" idx="1"/>
          </p:nvPr>
        </p:nvSpPr>
        <p:spPr>
          <a:xfrm>
            <a:off x="441125" y="3497100"/>
            <a:ext cx="3269374" cy="792600"/>
          </a:xfrm>
        </p:spPr>
        <p:txBody>
          <a:bodyPr/>
          <a:lstStyle/>
          <a:p>
            <a:r>
              <a:rPr lang="en-CA" sz="1600" dirty="0"/>
              <a:t>Possess common</a:t>
            </a:r>
          </a:p>
          <a:p>
            <a:r>
              <a:rPr lang="en-CA" sz="1600" dirty="0"/>
              <a:t>characteristics other than age</a:t>
            </a:r>
          </a:p>
        </p:txBody>
      </p:sp>
    </p:spTree>
    <p:extLst>
      <p:ext uri="{BB962C8B-B14F-4D97-AF65-F5344CB8AC3E}">
        <p14:creationId xmlns:p14="http://schemas.microsoft.com/office/powerpoint/2010/main" val="2505550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graphicFrame>
        <p:nvGraphicFramePr>
          <p:cNvPr id="67" name="Chart 66">
            <a:extLst>
              <a:ext uri="{FF2B5EF4-FFF2-40B4-BE49-F238E27FC236}">
                <a16:creationId xmlns:a16="http://schemas.microsoft.com/office/drawing/2014/main" id="{15D7EA01-1B01-4969-9966-753FD420C607}"/>
              </a:ext>
            </a:extLst>
          </p:cNvPr>
          <p:cNvGraphicFramePr/>
          <p:nvPr/>
        </p:nvGraphicFramePr>
        <p:xfrm>
          <a:off x="564201" y="3763747"/>
          <a:ext cx="2535768" cy="1229216"/>
        </p:xfrm>
        <a:graphic>
          <a:graphicData uri="http://schemas.openxmlformats.org/drawingml/2006/chart">
            <c:chart xmlns:c="http://schemas.openxmlformats.org/drawingml/2006/chart" xmlns:r="http://schemas.openxmlformats.org/officeDocument/2006/relationships" r:id="rId3"/>
          </a:graphicData>
        </a:graphic>
      </p:graphicFrame>
      <p:sp>
        <p:nvSpPr>
          <p:cNvPr id="2506" name="Google Shape;2506;p5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Doctor</a:t>
            </a:r>
            <a:endParaRPr sz="2400" dirty="0"/>
          </a:p>
        </p:txBody>
      </p:sp>
      <p:grpSp>
        <p:nvGrpSpPr>
          <p:cNvPr id="2507" name="Google Shape;2507;p56"/>
          <p:cNvGrpSpPr/>
          <p:nvPr/>
        </p:nvGrpSpPr>
        <p:grpSpPr>
          <a:xfrm>
            <a:off x="6383400" y="0"/>
            <a:ext cx="2760600" cy="5143500"/>
            <a:chOff x="3191700" y="0"/>
            <a:chExt cx="2760600" cy="5143500"/>
          </a:xfrm>
        </p:grpSpPr>
        <p:pic>
          <p:nvPicPr>
            <p:cNvPr id="2508" name="Google Shape;2508;p56"/>
            <p:cNvPicPr preferRelativeResize="0"/>
            <p:nvPr/>
          </p:nvPicPr>
          <p:blipFill rotWithShape="1">
            <a:blip r:embed="rId4">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 name="Chart 58">
            <a:extLst>
              <a:ext uri="{FF2B5EF4-FFF2-40B4-BE49-F238E27FC236}">
                <a16:creationId xmlns:a16="http://schemas.microsoft.com/office/drawing/2014/main" id="{5C8D7094-DB32-4277-8724-15719515948C}"/>
              </a:ext>
            </a:extLst>
          </p:cNvPr>
          <p:cNvGraphicFramePr/>
          <p:nvPr/>
        </p:nvGraphicFramePr>
        <p:xfrm>
          <a:off x="460886" y="1797520"/>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60" name="Google Shape;2513;p56">
            <a:extLst>
              <a:ext uri="{FF2B5EF4-FFF2-40B4-BE49-F238E27FC236}">
                <a16:creationId xmlns:a16="http://schemas.microsoft.com/office/drawing/2014/main" id="{72A7DEB8-4EC7-4688-99B9-609D866FE4F2}"/>
              </a:ext>
            </a:extLst>
          </p:cNvPr>
          <p:cNvSpPr txBox="1">
            <a:spLocks/>
          </p:cNvSpPr>
          <p:nvPr/>
        </p:nvSpPr>
        <p:spPr>
          <a:xfrm>
            <a:off x="584925" y="125047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GENDER</a:t>
            </a:r>
            <a:endParaRPr lang="en-CA" sz="1800" dirty="0">
              <a:solidFill>
                <a:schemeClr val="accent1"/>
              </a:solidFill>
            </a:endParaRPr>
          </a:p>
        </p:txBody>
      </p:sp>
      <p:cxnSp>
        <p:nvCxnSpPr>
          <p:cNvPr id="61" name="Google Shape;2514;p56">
            <a:extLst>
              <a:ext uri="{FF2B5EF4-FFF2-40B4-BE49-F238E27FC236}">
                <a16:creationId xmlns:a16="http://schemas.microsoft.com/office/drawing/2014/main" id="{CD2457F9-2A66-4EEF-8F38-DD2D50251856}"/>
              </a:ext>
            </a:extLst>
          </p:cNvPr>
          <p:cNvCxnSpPr>
            <a:cxnSpLocks/>
          </p:cNvCxnSpPr>
          <p:nvPr/>
        </p:nvCxnSpPr>
        <p:spPr>
          <a:xfrm>
            <a:off x="674650" y="1630175"/>
            <a:ext cx="245512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15;p56">
            <a:extLst>
              <a:ext uri="{FF2B5EF4-FFF2-40B4-BE49-F238E27FC236}">
                <a16:creationId xmlns:a16="http://schemas.microsoft.com/office/drawing/2014/main" id="{A849F1B8-0F89-4284-B7FC-7DD4C839CC5A}"/>
              </a:ext>
            </a:extLst>
          </p:cNvPr>
          <p:cNvSpPr txBox="1">
            <a:spLocks/>
          </p:cNvSpPr>
          <p:nvPr/>
        </p:nvSpPr>
        <p:spPr>
          <a:xfrm>
            <a:off x="2140725" y="19604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Women</a:t>
            </a:r>
            <a:endParaRPr lang="en-CA" sz="1400" dirty="0"/>
          </a:p>
        </p:txBody>
      </p:sp>
      <p:sp>
        <p:nvSpPr>
          <p:cNvPr id="63" name="Google Shape;2517;p56">
            <a:extLst>
              <a:ext uri="{FF2B5EF4-FFF2-40B4-BE49-F238E27FC236}">
                <a16:creationId xmlns:a16="http://schemas.microsoft.com/office/drawing/2014/main" id="{1884403F-5AA9-417B-A44E-E2533A6DE56E}"/>
              </a:ext>
            </a:extLst>
          </p:cNvPr>
          <p:cNvSpPr/>
          <p:nvPr/>
        </p:nvSpPr>
        <p:spPr>
          <a:xfrm>
            <a:off x="1986850" y="211026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19;p56">
            <a:extLst>
              <a:ext uri="{FF2B5EF4-FFF2-40B4-BE49-F238E27FC236}">
                <a16:creationId xmlns:a16="http://schemas.microsoft.com/office/drawing/2014/main" id="{A6E34035-0124-4911-8E0A-D59AE5BD867C}"/>
              </a:ext>
            </a:extLst>
          </p:cNvPr>
          <p:cNvSpPr txBox="1">
            <a:spLocks/>
          </p:cNvSpPr>
          <p:nvPr/>
        </p:nvSpPr>
        <p:spPr>
          <a:xfrm>
            <a:off x="584925" y="3354916"/>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dirty="0">
                <a:solidFill>
                  <a:schemeClr val="accent1"/>
                </a:solidFill>
              </a:rPr>
              <a:t>AGE</a:t>
            </a:r>
          </a:p>
        </p:txBody>
      </p:sp>
      <p:cxnSp>
        <p:nvCxnSpPr>
          <p:cNvPr id="65" name="Google Shape;2520;p56">
            <a:extLst>
              <a:ext uri="{FF2B5EF4-FFF2-40B4-BE49-F238E27FC236}">
                <a16:creationId xmlns:a16="http://schemas.microsoft.com/office/drawing/2014/main" id="{136CE89E-68FC-4C1B-93D9-64FC22D6602E}"/>
              </a:ext>
            </a:extLst>
          </p:cNvPr>
          <p:cNvCxnSpPr>
            <a:cxnSpLocks/>
          </p:cNvCxnSpPr>
          <p:nvPr/>
        </p:nvCxnSpPr>
        <p:spPr>
          <a:xfrm>
            <a:off x="674650" y="3734616"/>
            <a:ext cx="2455126"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2516;p56">
            <a:extLst>
              <a:ext uri="{FF2B5EF4-FFF2-40B4-BE49-F238E27FC236}">
                <a16:creationId xmlns:a16="http://schemas.microsoft.com/office/drawing/2014/main" id="{E7761C21-649A-4AB8-BA77-3AFE329A9AB1}"/>
              </a:ext>
            </a:extLst>
          </p:cNvPr>
          <p:cNvSpPr txBox="1">
            <a:spLocks/>
          </p:cNvSpPr>
          <p:nvPr/>
        </p:nvSpPr>
        <p:spPr>
          <a:xfrm>
            <a:off x="2140725" y="25335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1" name="Google Shape;2518;p56">
            <a:extLst>
              <a:ext uri="{FF2B5EF4-FFF2-40B4-BE49-F238E27FC236}">
                <a16:creationId xmlns:a16="http://schemas.microsoft.com/office/drawing/2014/main" id="{EF69D890-C6F4-4B99-A431-04912D27D2CE}"/>
              </a:ext>
            </a:extLst>
          </p:cNvPr>
          <p:cNvSpPr/>
          <p:nvPr/>
        </p:nvSpPr>
        <p:spPr>
          <a:xfrm>
            <a:off x="1986850" y="2677235"/>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517;p56">
            <a:extLst>
              <a:ext uri="{FF2B5EF4-FFF2-40B4-BE49-F238E27FC236}">
                <a16:creationId xmlns:a16="http://schemas.microsoft.com/office/drawing/2014/main" id="{03701635-3F32-46F4-B595-56F5998B1A93}"/>
              </a:ext>
            </a:extLst>
          </p:cNvPr>
          <p:cNvSpPr/>
          <p:nvPr/>
        </p:nvSpPr>
        <p:spPr>
          <a:xfrm>
            <a:off x="2298089" y="4655386"/>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29;p56">
            <a:extLst>
              <a:ext uri="{FF2B5EF4-FFF2-40B4-BE49-F238E27FC236}">
                <a16:creationId xmlns:a16="http://schemas.microsoft.com/office/drawing/2014/main" id="{5D00EA20-2EC8-452C-A3D8-49E6D2AC4246}"/>
              </a:ext>
            </a:extLst>
          </p:cNvPr>
          <p:cNvSpPr txBox="1">
            <a:spLocks/>
          </p:cNvSpPr>
          <p:nvPr/>
        </p:nvSpPr>
        <p:spPr>
          <a:xfrm>
            <a:off x="3663761" y="152221"/>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a:solidFill>
                  <a:schemeClr val="accent1"/>
                </a:solidFill>
              </a:rPr>
              <a:t>Education</a:t>
            </a:r>
            <a:endParaRPr lang="en-CA" sz="1800" dirty="0">
              <a:solidFill>
                <a:schemeClr val="accent1"/>
              </a:solidFill>
            </a:endParaRPr>
          </a:p>
        </p:txBody>
      </p:sp>
      <p:cxnSp>
        <p:nvCxnSpPr>
          <p:cNvPr id="103" name="Google Shape;2530;p56">
            <a:extLst>
              <a:ext uri="{FF2B5EF4-FFF2-40B4-BE49-F238E27FC236}">
                <a16:creationId xmlns:a16="http://schemas.microsoft.com/office/drawing/2014/main" id="{E20670D6-445C-47E7-9576-7F2D78640BC5}"/>
              </a:ext>
            </a:extLst>
          </p:cNvPr>
          <p:cNvCxnSpPr>
            <a:cxnSpLocks/>
          </p:cNvCxnSpPr>
          <p:nvPr/>
        </p:nvCxnSpPr>
        <p:spPr>
          <a:xfrm>
            <a:off x="3355820" y="53192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04" name="Google Shape;2529;p56">
            <a:extLst>
              <a:ext uri="{FF2B5EF4-FFF2-40B4-BE49-F238E27FC236}">
                <a16:creationId xmlns:a16="http://schemas.microsoft.com/office/drawing/2014/main" id="{13BACA12-D540-4C91-889D-E1A411ECE12F}"/>
              </a:ext>
            </a:extLst>
          </p:cNvPr>
          <p:cNvSpPr txBox="1">
            <a:spLocks/>
          </p:cNvSpPr>
          <p:nvPr/>
        </p:nvSpPr>
        <p:spPr>
          <a:xfrm>
            <a:off x="3663761" y="3562933"/>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105" name="Google Shape;2530;p56">
            <a:extLst>
              <a:ext uri="{FF2B5EF4-FFF2-40B4-BE49-F238E27FC236}">
                <a16:creationId xmlns:a16="http://schemas.microsoft.com/office/drawing/2014/main" id="{8AD7CC93-1916-4CE3-ADD6-98A01D63C713}"/>
              </a:ext>
            </a:extLst>
          </p:cNvPr>
          <p:cNvCxnSpPr>
            <a:cxnSpLocks/>
          </p:cNvCxnSpPr>
          <p:nvPr/>
        </p:nvCxnSpPr>
        <p:spPr>
          <a:xfrm>
            <a:off x="3355820" y="3942633"/>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06" name="Google Shape;2529;p56">
            <a:extLst>
              <a:ext uri="{FF2B5EF4-FFF2-40B4-BE49-F238E27FC236}">
                <a16:creationId xmlns:a16="http://schemas.microsoft.com/office/drawing/2014/main" id="{78A3CABE-8028-4CFD-83BF-7FF524D6B7AA}"/>
              </a:ext>
            </a:extLst>
          </p:cNvPr>
          <p:cNvSpPr txBox="1">
            <a:spLocks/>
          </p:cNvSpPr>
          <p:nvPr/>
        </p:nvSpPr>
        <p:spPr>
          <a:xfrm>
            <a:off x="3663761" y="178994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107" name="Google Shape;2530;p56">
            <a:extLst>
              <a:ext uri="{FF2B5EF4-FFF2-40B4-BE49-F238E27FC236}">
                <a16:creationId xmlns:a16="http://schemas.microsoft.com/office/drawing/2014/main" id="{E06820BA-FA74-43A6-8350-F8FB4124466B}"/>
              </a:ext>
            </a:extLst>
          </p:cNvPr>
          <p:cNvCxnSpPr>
            <a:cxnSpLocks/>
          </p:cNvCxnSpPr>
          <p:nvPr/>
        </p:nvCxnSpPr>
        <p:spPr>
          <a:xfrm>
            <a:off x="3355820" y="2169645"/>
            <a:ext cx="2459566" cy="0"/>
          </a:xfrm>
          <a:prstGeom prst="straightConnector1">
            <a:avLst/>
          </a:prstGeom>
          <a:noFill/>
          <a:ln w="19050" cap="flat" cmpd="sng">
            <a:solidFill>
              <a:schemeClr val="accent1"/>
            </a:solidFill>
            <a:prstDash val="solid"/>
            <a:round/>
            <a:headEnd type="none" w="med" len="med"/>
            <a:tailEnd type="none" w="med" len="med"/>
          </a:ln>
        </p:spPr>
      </p:cxnSp>
      <p:graphicFrame>
        <p:nvGraphicFramePr>
          <p:cNvPr id="108" name="Chart 107">
            <a:extLst>
              <a:ext uri="{FF2B5EF4-FFF2-40B4-BE49-F238E27FC236}">
                <a16:creationId xmlns:a16="http://schemas.microsoft.com/office/drawing/2014/main" id="{6BB965A1-8C94-4097-8542-61D40C1B780A}"/>
              </a:ext>
            </a:extLst>
          </p:cNvPr>
          <p:cNvGraphicFramePr/>
          <p:nvPr/>
        </p:nvGraphicFramePr>
        <p:xfrm>
          <a:off x="3292861" y="2380319"/>
          <a:ext cx="1441689" cy="1229216"/>
        </p:xfrm>
        <a:graphic>
          <a:graphicData uri="http://schemas.openxmlformats.org/drawingml/2006/chart">
            <c:chart xmlns:c="http://schemas.openxmlformats.org/drawingml/2006/chart" xmlns:r="http://schemas.openxmlformats.org/officeDocument/2006/relationships" r:id="rId6"/>
          </a:graphicData>
        </a:graphic>
      </p:graphicFrame>
      <p:sp>
        <p:nvSpPr>
          <p:cNvPr id="109" name="Google Shape;2515;p56">
            <a:extLst>
              <a:ext uri="{FF2B5EF4-FFF2-40B4-BE49-F238E27FC236}">
                <a16:creationId xmlns:a16="http://schemas.microsoft.com/office/drawing/2014/main" id="{DD42C53A-10CB-41F9-9EE7-B4A92F0FCEC6}"/>
              </a:ext>
            </a:extLst>
          </p:cNvPr>
          <p:cNvSpPr txBox="1">
            <a:spLocks/>
          </p:cNvSpPr>
          <p:nvPr/>
        </p:nvSpPr>
        <p:spPr>
          <a:xfrm>
            <a:off x="4990961" y="2429951"/>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110" name="Google Shape;2517;p56">
            <a:extLst>
              <a:ext uri="{FF2B5EF4-FFF2-40B4-BE49-F238E27FC236}">
                <a16:creationId xmlns:a16="http://schemas.microsoft.com/office/drawing/2014/main" id="{F383FD37-337B-4483-BDF2-50B32F86A5E9}"/>
              </a:ext>
            </a:extLst>
          </p:cNvPr>
          <p:cNvSpPr/>
          <p:nvPr/>
        </p:nvSpPr>
        <p:spPr>
          <a:xfrm>
            <a:off x="4837087" y="257976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16;p56">
            <a:extLst>
              <a:ext uri="{FF2B5EF4-FFF2-40B4-BE49-F238E27FC236}">
                <a16:creationId xmlns:a16="http://schemas.microsoft.com/office/drawing/2014/main" id="{96D64DC6-5895-4030-9EF2-EA215CEE9D01}"/>
              </a:ext>
            </a:extLst>
          </p:cNvPr>
          <p:cNvSpPr txBox="1">
            <a:spLocks/>
          </p:cNvSpPr>
          <p:nvPr/>
        </p:nvSpPr>
        <p:spPr>
          <a:xfrm>
            <a:off x="4990962" y="3003051"/>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112" name="Google Shape;2518;p56">
            <a:extLst>
              <a:ext uri="{FF2B5EF4-FFF2-40B4-BE49-F238E27FC236}">
                <a16:creationId xmlns:a16="http://schemas.microsoft.com/office/drawing/2014/main" id="{000AB8DC-98F4-4C1B-9CF4-019EF87F39BF}"/>
              </a:ext>
            </a:extLst>
          </p:cNvPr>
          <p:cNvSpPr/>
          <p:nvPr/>
        </p:nvSpPr>
        <p:spPr>
          <a:xfrm>
            <a:off x="4837087" y="3146736"/>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3" name="Chart 112">
            <a:extLst>
              <a:ext uri="{FF2B5EF4-FFF2-40B4-BE49-F238E27FC236}">
                <a16:creationId xmlns:a16="http://schemas.microsoft.com/office/drawing/2014/main" id="{264BB277-60AF-42FA-BADD-1D744CCE9F4D}"/>
              </a:ext>
            </a:extLst>
          </p:cNvPr>
          <p:cNvGraphicFramePr/>
          <p:nvPr/>
        </p:nvGraphicFramePr>
        <p:xfrm>
          <a:off x="3560720" y="595458"/>
          <a:ext cx="2535768" cy="1229216"/>
        </p:xfrm>
        <a:graphic>
          <a:graphicData uri="http://schemas.openxmlformats.org/drawingml/2006/chart">
            <c:chart xmlns:c="http://schemas.openxmlformats.org/drawingml/2006/chart" xmlns:r="http://schemas.openxmlformats.org/officeDocument/2006/relationships" r:id="rId7"/>
          </a:graphicData>
        </a:graphic>
      </p:graphicFrame>
      <p:grpSp>
        <p:nvGrpSpPr>
          <p:cNvPr id="115" name="Google Shape;2526;p56">
            <a:extLst>
              <a:ext uri="{FF2B5EF4-FFF2-40B4-BE49-F238E27FC236}">
                <a16:creationId xmlns:a16="http://schemas.microsoft.com/office/drawing/2014/main" id="{AF787A37-A01D-458A-AC16-A4AC3EB778B4}"/>
              </a:ext>
            </a:extLst>
          </p:cNvPr>
          <p:cNvGrpSpPr/>
          <p:nvPr/>
        </p:nvGrpSpPr>
        <p:grpSpPr>
          <a:xfrm rot="10800000">
            <a:off x="3560977" y="4253175"/>
            <a:ext cx="1478580" cy="159625"/>
            <a:chOff x="3522623" y="2790075"/>
            <a:chExt cx="1970127" cy="225300"/>
          </a:xfrm>
        </p:grpSpPr>
        <p:sp>
          <p:nvSpPr>
            <p:cNvPr id="116" name="Google Shape;2527;p56">
              <a:extLst>
                <a:ext uri="{FF2B5EF4-FFF2-40B4-BE49-F238E27FC236}">
                  <a16:creationId xmlns:a16="http://schemas.microsoft.com/office/drawing/2014/main" id="{D0FB543C-0B90-4204-8413-F57ADFF61168}"/>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28;p56">
              <a:extLst>
                <a:ext uri="{FF2B5EF4-FFF2-40B4-BE49-F238E27FC236}">
                  <a16:creationId xmlns:a16="http://schemas.microsoft.com/office/drawing/2014/main" id="{E5FEB1B3-D353-4A18-A7A6-9CDA356D6CDE}"/>
                </a:ext>
              </a:extLst>
            </p:cNvPr>
            <p:cNvSpPr/>
            <p:nvPr/>
          </p:nvSpPr>
          <p:spPr>
            <a:xfrm>
              <a:off x="3522623" y="2792565"/>
              <a:ext cx="489900" cy="2169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Isosceles Triangle 118">
            <a:extLst>
              <a:ext uri="{FF2B5EF4-FFF2-40B4-BE49-F238E27FC236}">
                <a16:creationId xmlns:a16="http://schemas.microsoft.com/office/drawing/2014/main" id="{B50FAAEC-0F0C-4CBB-BAFF-722E312978B5}"/>
              </a:ext>
            </a:extLst>
          </p:cNvPr>
          <p:cNvSpPr/>
          <p:nvPr/>
        </p:nvSpPr>
        <p:spPr>
          <a:xfrm>
            <a:off x="4649027" y="443602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Isosceles Triangle 119">
            <a:extLst>
              <a:ext uri="{FF2B5EF4-FFF2-40B4-BE49-F238E27FC236}">
                <a16:creationId xmlns:a16="http://schemas.microsoft.com/office/drawing/2014/main" id="{1441A463-709C-4059-B179-E3D56A26DC6F}"/>
              </a:ext>
            </a:extLst>
          </p:cNvPr>
          <p:cNvSpPr/>
          <p:nvPr/>
        </p:nvSpPr>
        <p:spPr>
          <a:xfrm>
            <a:off x="3927515" y="443413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Isosceles Triangle 120">
            <a:extLst>
              <a:ext uri="{FF2B5EF4-FFF2-40B4-BE49-F238E27FC236}">
                <a16:creationId xmlns:a16="http://schemas.microsoft.com/office/drawing/2014/main" id="{74716853-FBE6-4B0B-BFC6-D18A6364128D}"/>
              </a:ext>
            </a:extLst>
          </p:cNvPr>
          <p:cNvSpPr/>
          <p:nvPr/>
        </p:nvSpPr>
        <p:spPr>
          <a:xfrm>
            <a:off x="4285636" y="443413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Google Shape;2517;p56">
            <a:extLst>
              <a:ext uri="{FF2B5EF4-FFF2-40B4-BE49-F238E27FC236}">
                <a16:creationId xmlns:a16="http://schemas.microsoft.com/office/drawing/2014/main" id="{4C3C6147-2304-4374-A986-E719AD0D88E9}"/>
              </a:ext>
            </a:extLst>
          </p:cNvPr>
          <p:cNvSpPr/>
          <p:nvPr/>
        </p:nvSpPr>
        <p:spPr>
          <a:xfrm>
            <a:off x="4917995" y="467580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528;p56">
            <a:extLst>
              <a:ext uri="{FF2B5EF4-FFF2-40B4-BE49-F238E27FC236}">
                <a16:creationId xmlns:a16="http://schemas.microsoft.com/office/drawing/2014/main" id="{BBE64D0B-0524-4E5B-8108-E631F6967A82}"/>
              </a:ext>
            </a:extLst>
          </p:cNvPr>
          <p:cNvSpPr/>
          <p:nvPr/>
        </p:nvSpPr>
        <p:spPr>
          <a:xfrm rot="10800000">
            <a:off x="4304216" y="4257907"/>
            <a:ext cx="367670" cy="15962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19;p56">
            <a:extLst>
              <a:ext uri="{FF2B5EF4-FFF2-40B4-BE49-F238E27FC236}">
                <a16:creationId xmlns:a16="http://schemas.microsoft.com/office/drawing/2014/main" id="{8D96F36B-1EC2-482C-8FB6-53C0149697E6}"/>
              </a:ext>
            </a:extLst>
          </p:cNvPr>
          <p:cNvSpPr txBox="1">
            <a:spLocks/>
          </p:cNvSpPr>
          <p:nvPr/>
        </p:nvSpPr>
        <p:spPr>
          <a:xfrm>
            <a:off x="0" y="4821382"/>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n = 8</a:t>
            </a:r>
          </a:p>
        </p:txBody>
      </p:sp>
      <p:sp>
        <p:nvSpPr>
          <p:cNvPr id="50" name="TextBox 49">
            <a:extLst>
              <a:ext uri="{FF2B5EF4-FFF2-40B4-BE49-F238E27FC236}">
                <a16:creationId xmlns:a16="http://schemas.microsoft.com/office/drawing/2014/main" id="{DEDC2155-9795-4C6C-B8CF-66B56E8B0F1A}"/>
              </a:ext>
            </a:extLst>
          </p:cNvPr>
          <p:cNvSpPr txBox="1"/>
          <p:nvPr/>
        </p:nvSpPr>
        <p:spPr>
          <a:xfrm>
            <a:off x="1358503" y="4905575"/>
            <a:ext cx="2924644" cy="276999"/>
          </a:xfrm>
          <a:prstGeom prst="rect">
            <a:avLst/>
          </a:prstGeom>
          <a:noFill/>
        </p:spPr>
        <p:txBody>
          <a:bodyPr wrap="square" rtlCol="0">
            <a:spAutoFit/>
          </a:bodyPr>
          <a:lstStyle/>
          <a:p>
            <a:r>
              <a:rPr lang="en-CA" sz="1200" dirty="0">
                <a:solidFill>
                  <a:schemeClr val="bg1"/>
                </a:solidFill>
                <a:latin typeface="Anton" panose="020B0604020202020204" charset="0"/>
              </a:rPr>
              <a:t>CAUTION: small sample size</a:t>
            </a:r>
            <a:endParaRPr lang="en-CA" sz="1200" dirty="0">
              <a:latin typeface="Anton" panose="020B0604020202020204" charset="0"/>
            </a:endParaRPr>
          </a:p>
        </p:txBody>
      </p:sp>
      <p:sp>
        <p:nvSpPr>
          <p:cNvPr id="51" name="Google Shape;2521;p56">
            <a:extLst>
              <a:ext uri="{FF2B5EF4-FFF2-40B4-BE49-F238E27FC236}">
                <a16:creationId xmlns:a16="http://schemas.microsoft.com/office/drawing/2014/main" id="{C7C650DB-2E39-4FBD-9282-BAB9C3AA91CB}"/>
              </a:ext>
            </a:extLst>
          </p:cNvPr>
          <p:cNvSpPr txBox="1">
            <a:spLocks/>
          </p:cNvSpPr>
          <p:nvPr/>
        </p:nvSpPr>
        <p:spPr>
          <a:xfrm>
            <a:off x="2385018" y="4537522"/>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400" dirty="0">
                <a:latin typeface="DM Sans" panose="020B0604020202020204" charset="0"/>
              </a:rPr>
              <a:t>x̅  = 29.3</a:t>
            </a:r>
          </a:p>
        </p:txBody>
      </p:sp>
      <p:sp>
        <p:nvSpPr>
          <p:cNvPr id="52" name="Google Shape;2521;p56">
            <a:extLst>
              <a:ext uri="{FF2B5EF4-FFF2-40B4-BE49-F238E27FC236}">
                <a16:creationId xmlns:a16="http://schemas.microsoft.com/office/drawing/2014/main" id="{08AA4657-633B-474B-A4AE-EE00E6F8C9EC}"/>
              </a:ext>
            </a:extLst>
          </p:cNvPr>
          <p:cNvSpPr txBox="1">
            <a:spLocks/>
          </p:cNvSpPr>
          <p:nvPr/>
        </p:nvSpPr>
        <p:spPr>
          <a:xfrm>
            <a:off x="5060904" y="4583764"/>
            <a:ext cx="1097462"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$69,039</a:t>
            </a:r>
          </a:p>
          <a:p>
            <a:pPr marL="0" indent="0">
              <a:spcAft>
                <a:spcPts val="1600"/>
              </a:spcAft>
              <a:buFont typeface="DM Sans"/>
              <a:buNone/>
            </a:pPr>
            <a:endParaRPr lang="en" sz="1100" dirty="0"/>
          </a:p>
        </p:txBody>
      </p:sp>
      <p:pic>
        <p:nvPicPr>
          <p:cNvPr id="5" name="Picture 4" descr="&#10;">
            <a:extLst>
              <a:ext uri="{FF2B5EF4-FFF2-40B4-BE49-F238E27FC236}">
                <a16:creationId xmlns:a16="http://schemas.microsoft.com/office/drawing/2014/main" id="{328E10F8-2CD4-4A4A-99F7-0E02FABC56F9}"/>
              </a:ext>
            </a:extLst>
          </p:cNvPr>
          <p:cNvPicPr>
            <a:picLocks noChangeAspect="1"/>
          </p:cNvPicPr>
          <p:nvPr/>
        </p:nvPicPr>
        <p:blipFill>
          <a:blip r:embed="rId8"/>
          <a:stretch>
            <a:fillRect/>
          </a:stretch>
        </p:blipFill>
        <p:spPr>
          <a:xfrm>
            <a:off x="6362452" y="-4242"/>
            <a:ext cx="2806527" cy="5147742"/>
          </a:xfrm>
          <a:prstGeom prst="rect">
            <a:avLst/>
          </a:prstGeom>
        </p:spPr>
      </p:pic>
      <p:sp>
        <p:nvSpPr>
          <p:cNvPr id="58" name="Google Shape;2528;p56">
            <a:extLst>
              <a:ext uri="{FF2B5EF4-FFF2-40B4-BE49-F238E27FC236}">
                <a16:creationId xmlns:a16="http://schemas.microsoft.com/office/drawing/2014/main" id="{815ED600-4878-4190-8BE9-17F9B30DE4E7}"/>
              </a:ext>
            </a:extLst>
          </p:cNvPr>
          <p:cNvSpPr/>
          <p:nvPr/>
        </p:nvSpPr>
        <p:spPr>
          <a:xfrm rot="10800000">
            <a:off x="3936544" y="4252841"/>
            <a:ext cx="375443" cy="169204"/>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959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4000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Doctor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143000"/>
            <a:ext cx="4320540" cy="3904938"/>
          </a:xfrm>
          <a:prstGeom prst="rect">
            <a:avLst/>
          </a:prstGeom>
        </p:spPr>
        <p:txBody>
          <a:bodyPr spcFirstLastPara="1" wrap="square" lIns="91425" tIns="91425" rIns="91425" bIns="91425" anchor="t" anchorCtr="0">
            <a:noAutofit/>
          </a:bodyPr>
          <a:lstStyle/>
          <a:p>
            <a:pPr marL="0" indent="0"/>
            <a:r>
              <a:rPr lang="en-US" sz="1350" dirty="0">
                <a:latin typeface="Anton" panose="020B0604020202020204" charset="0"/>
              </a:rPr>
              <a:t>The Doctor is a force to be reckoned with! With an average age of just 29.3 years, this Gen Z/Y has attended school for an average of 18.38 years, the second most across all demographics.  The Doctor’s usage is tied for second highest (x̅ = 4.00) and expected miles is third most (x̅ = 120.00). </a:t>
            </a:r>
          </a:p>
          <a:p>
            <a:pPr marL="0" indent="0"/>
            <a:endParaRPr lang="en-US" sz="1350" dirty="0">
              <a:latin typeface="Anton" panose="020B0604020202020204" charset="0"/>
            </a:endParaRPr>
          </a:p>
          <a:p>
            <a:pPr marL="0" indent="0"/>
            <a:r>
              <a:rPr lang="en-US" sz="1350" dirty="0">
                <a:latin typeface="Anton" panose="020B0604020202020204" charset="0"/>
              </a:rPr>
              <a:t>Despite commanding the second highest average income (x̅ = $69,039), she is going to make up her own mind regarding which model best suits her own needs.  While the Doctor is almost twice as likely to buy the top model, TM798 (5/8), the model she selects is directly linked to her usage, fitness and miles.  Usage (x̅ = 4.80 vs x̅ = 2.67) and fitness (x̅ = 4.40 vs x̅ = 2.67) is nearly double for purchasers of the TM798, and expected miles nearly triples (x̅ = 156.00 vs x̅ = 60.00). Women in this group belonging to Gen Z have slightly higher usage, fitness and expected miles values as well. </a:t>
            </a:r>
          </a:p>
          <a:p>
            <a:pPr marL="0" indent="0"/>
            <a:endParaRPr lang="en-US" sz="1300" dirty="0">
              <a:latin typeface="Anton" panose="020B0604020202020204" charset="0"/>
            </a:endParaRPr>
          </a:p>
          <a:p>
            <a:pPr marL="0" indent="0"/>
            <a:endParaRPr lang="en-US" sz="1300" dirty="0">
              <a:latin typeface="Anton" panose="020B0604020202020204" charset="0"/>
            </a:endParaRP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3275" y="3978141"/>
            <a:ext cx="1021594"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TM798</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graphicFrame>
        <p:nvGraphicFramePr>
          <p:cNvPr id="35" name="Chart 34">
            <a:extLst>
              <a:ext uri="{FF2B5EF4-FFF2-40B4-BE49-F238E27FC236}">
                <a16:creationId xmlns:a16="http://schemas.microsoft.com/office/drawing/2014/main" id="{81E97800-9DA1-4E2C-A55C-55FD272F4547}"/>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Chart 36">
            <a:extLst>
              <a:ext uri="{FF2B5EF4-FFF2-40B4-BE49-F238E27FC236}">
                <a16:creationId xmlns:a16="http://schemas.microsoft.com/office/drawing/2014/main" id="{8E0C9CB4-277E-4A09-9CFB-3554F099E021}"/>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9FF420C4-E003-4A49-93AB-03E7F6D1D15D}"/>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42" name="Google Shape;2521;p56">
            <a:extLst>
              <a:ext uri="{FF2B5EF4-FFF2-40B4-BE49-F238E27FC236}">
                <a16:creationId xmlns:a16="http://schemas.microsoft.com/office/drawing/2014/main" id="{853475C9-48D8-4298-97DD-F9FDFC1F5F6C}"/>
              </a:ext>
            </a:extLst>
          </p:cNvPr>
          <p:cNvSpPr txBox="1">
            <a:spLocks/>
          </p:cNvSpPr>
          <p:nvPr/>
        </p:nvSpPr>
        <p:spPr>
          <a:xfrm>
            <a:off x="5385391" y="3756043"/>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Gen Z</a:t>
            </a:r>
          </a:p>
        </p:txBody>
      </p:sp>
      <p:sp>
        <p:nvSpPr>
          <p:cNvPr id="43" name="Google Shape;2517;p56">
            <a:extLst>
              <a:ext uri="{FF2B5EF4-FFF2-40B4-BE49-F238E27FC236}">
                <a16:creationId xmlns:a16="http://schemas.microsoft.com/office/drawing/2014/main" id="{6B688745-AE47-4D7F-AE6A-6773AAD7481C}"/>
              </a:ext>
            </a:extLst>
          </p:cNvPr>
          <p:cNvSpPr/>
          <p:nvPr/>
        </p:nvSpPr>
        <p:spPr>
          <a:xfrm>
            <a:off x="5272858" y="3877838"/>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17;p56">
            <a:extLst>
              <a:ext uri="{FF2B5EF4-FFF2-40B4-BE49-F238E27FC236}">
                <a16:creationId xmlns:a16="http://schemas.microsoft.com/office/drawing/2014/main" id="{036A7647-B040-4BE8-8D33-D23DB4FB3E28}"/>
              </a:ext>
            </a:extLst>
          </p:cNvPr>
          <p:cNvSpPr/>
          <p:nvPr/>
        </p:nvSpPr>
        <p:spPr>
          <a:xfrm>
            <a:off x="5273259" y="4129747"/>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521;p56">
            <a:extLst>
              <a:ext uri="{FF2B5EF4-FFF2-40B4-BE49-F238E27FC236}">
                <a16:creationId xmlns:a16="http://schemas.microsoft.com/office/drawing/2014/main" id="{F9CFEC36-B0E4-47A3-A8CD-27440EE080D8}"/>
              </a:ext>
            </a:extLst>
          </p:cNvPr>
          <p:cNvSpPr txBox="1">
            <a:spLocks/>
          </p:cNvSpPr>
          <p:nvPr/>
        </p:nvSpPr>
        <p:spPr>
          <a:xfrm>
            <a:off x="5385366" y="4015986"/>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Gen Y</a:t>
            </a:r>
          </a:p>
        </p:txBody>
      </p:sp>
      <p:sp>
        <p:nvSpPr>
          <p:cNvPr id="46" name="Google Shape;2517;p56">
            <a:extLst>
              <a:ext uri="{FF2B5EF4-FFF2-40B4-BE49-F238E27FC236}">
                <a16:creationId xmlns:a16="http://schemas.microsoft.com/office/drawing/2014/main" id="{995FFA70-ADE9-45F1-BD4D-2772689467B2}"/>
              </a:ext>
            </a:extLst>
          </p:cNvPr>
          <p:cNvSpPr/>
          <p:nvPr/>
        </p:nvSpPr>
        <p:spPr>
          <a:xfrm>
            <a:off x="7373528" y="1736238"/>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7;p56">
            <a:extLst>
              <a:ext uri="{FF2B5EF4-FFF2-40B4-BE49-F238E27FC236}">
                <a16:creationId xmlns:a16="http://schemas.microsoft.com/office/drawing/2014/main" id="{E01C7048-5ADF-4680-A8E3-40919AB2264E}"/>
              </a:ext>
            </a:extLst>
          </p:cNvPr>
          <p:cNvSpPr/>
          <p:nvPr/>
        </p:nvSpPr>
        <p:spPr>
          <a:xfrm>
            <a:off x="7676999" y="2452655"/>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17;p56">
            <a:extLst>
              <a:ext uri="{FF2B5EF4-FFF2-40B4-BE49-F238E27FC236}">
                <a16:creationId xmlns:a16="http://schemas.microsoft.com/office/drawing/2014/main" id="{DAAAF173-B578-47F0-9B02-9193AC6A1DF5}"/>
              </a:ext>
            </a:extLst>
          </p:cNvPr>
          <p:cNvSpPr/>
          <p:nvPr/>
        </p:nvSpPr>
        <p:spPr>
          <a:xfrm>
            <a:off x="7732117" y="3186824"/>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17;p56">
            <a:extLst>
              <a:ext uri="{FF2B5EF4-FFF2-40B4-BE49-F238E27FC236}">
                <a16:creationId xmlns:a16="http://schemas.microsoft.com/office/drawing/2014/main" id="{DB3FF51C-6997-4989-ADC5-BF7274CB8FBE}"/>
              </a:ext>
            </a:extLst>
          </p:cNvPr>
          <p:cNvSpPr/>
          <p:nvPr/>
        </p:nvSpPr>
        <p:spPr>
          <a:xfrm>
            <a:off x="7383290" y="3183699"/>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17;p56">
            <a:extLst>
              <a:ext uri="{FF2B5EF4-FFF2-40B4-BE49-F238E27FC236}">
                <a16:creationId xmlns:a16="http://schemas.microsoft.com/office/drawing/2014/main" id="{FDFBFC77-B19A-4907-A36B-FBAFE852F0E4}"/>
              </a:ext>
            </a:extLst>
          </p:cNvPr>
          <p:cNvSpPr/>
          <p:nvPr/>
        </p:nvSpPr>
        <p:spPr>
          <a:xfrm>
            <a:off x="7391634" y="244785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17;p56">
            <a:extLst>
              <a:ext uri="{FF2B5EF4-FFF2-40B4-BE49-F238E27FC236}">
                <a16:creationId xmlns:a16="http://schemas.microsoft.com/office/drawing/2014/main" id="{232F5610-E171-4E2C-B08B-1C41C1182946}"/>
              </a:ext>
            </a:extLst>
          </p:cNvPr>
          <p:cNvSpPr/>
          <p:nvPr/>
        </p:nvSpPr>
        <p:spPr>
          <a:xfrm>
            <a:off x="7059500" y="1734708"/>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629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Primary Indicators</a:t>
            </a:r>
            <a:endParaRPr dirty="0"/>
          </a:p>
        </p:txBody>
      </p:sp>
      <p:sp>
        <p:nvSpPr>
          <p:cNvPr id="91" name="Google Shape;367;p41">
            <a:extLst>
              <a:ext uri="{FF2B5EF4-FFF2-40B4-BE49-F238E27FC236}">
                <a16:creationId xmlns:a16="http://schemas.microsoft.com/office/drawing/2014/main" id="{55D5B9DD-DB5B-449E-907E-509E1080DBF6}"/>
              </a:ext>
            </a:extLst>
          </p:cNvPr>
          <p:cNvSpPr txBox="1">
            <a:spLocks/>
          </p:cNvSpPr>
          <p:nvPr/>
        </p:nvSpPr>
        <p:spPr>
          <a:xfrm>
            <a:off x="941485" y="1860820"/>
            <a:ext cx="5042726" cy="8083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solidFill>
                  <a:schemeClr val="accent1"/>
                </a:solidFill>
                <a:latin typeface="Anton" panose="020B0604020202020204" charset="0"/>
              </a:rPr>
              <a:t>Fitness:     </a:t>
            </a:r>
            <a:r>
              <a:rPr lang="en-CA" dirty="0">
                <a:solidFill>
                  <a:schemeClr val="bg1"/>
                </a:solidFill>
                <a:latin typeface="Anton" panose="020B0604020202020204" charset="0"/>
              </a:rPr>
              <a:t>people with high fitness levels almost unanimously</a:t>
            </a:r>
          </a:p>
          <a:p>
            <a:r>
              <a:rPr lang="en-CA" dirty="0">
                <a:solidFill>
                  <a:schemeClr val="bg1"/>
                </a:solidFill>
                <a:latin typeface="Anton" panose="020B0604020202020204" charset="0"/>
              </a:rPr>
              <a:t>                        choose the TM798 </a:t>
            </a:r>
            <a:endParaRPr lang="en-CA" sz="1800" dirty="0">
              <a:solidFill>
                <a:schemeClr val="accent1"/>
              </a:solidFill>
              <a:latin typeface="Anton" panose="020B0604020202020204" charset="0"/>
            </a:endParaRPr>
          </a:p>
        </p:txBody>
      </p:sp>
      <p:sp>
        <p:nvSpPr>
          <p:cNvPr id="2" name="TextBox 1">
            <a:extLst>
              <a:ext uri="{FF2B5EF4-FFF2-40B4-BE49-F238E27FC236}">
                <a16:creationId xmlns:a16="http://schemas.microsoft.com/office/drawing/2014/main" id="{85464182-1336-4324-B72E-4F51BE1CCA7A}"/>
              </a:ext>
            </a:extLst>
          </p:cNvPr>
          <p:cNvSpPr txBox="1"/>
          <p:nvPr/>
        </p:nvSpPr>
        <p:spPr>
          <a:xfrm>
            <a:off x="671052" y="1113503"/>
            <a:ext cx="4601496" cy="954107"/>
          </a:xfrm>
          <a:prstGeom prst="rect">
            <a:avLst/>
          </a:prstGeom>
          <a:noFill/>
        </p:spPr>
        <p:txBody>
          <a:bodyPr wrap="square" rtlCol="0">
            <a:spAutoFit/>
          </a:bodyPr>
          <a:lstStyle/>
          <a:p>
            <a:r>
              <a:rPr lang="en-CA" dirty="0">
                <a:solidFill>
                  <a:schemeClr val="bg1"/>
                </a:solidFill>
                <a:latin typeface="Anton" panose="020B0604020202020204" charset="0"/>
              </a:rPr>
              <a:t>Generally speaking, as any one of these variables increases, the likelihood that a customer purchases a higher-end model also increases. In most cases, when more than one of these variables increases, the effects are compounded.  </a:t>
            </a:r>
          </a:p>
        </p:txBody>
      </p:sp>
      <p:sp>
        <p:nvSpPr>
          <p:cNvPr id="94" name="Google Shape;533;p48">
            <a:extLst>
              <a:ext uri="{FF2B5EF4-FFF2-40B4-BE49-F238E27FC236}">
                <a16:creationId xmlns:a16="http://schemas.microsoft.com/office/drawing/2014/main" id="{66377551-C92C-4DEC-BB42-9D6AA57BF250}"/>
              </a:ext>
            </a:extLst>
          </p:cNvPr>
          <p:cNvSpPr txBox="1">
            <a:spLocks/>
          </p:cNvSpPr>
          <p:nvPr/>
        </p:nvSpPr>
        <p:spPr>
          <a:xfrm>
            <a:off x="6403929" y="1110485"/>
            <a:ext cx="1428000" cy="60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ctr"/>
            <a:r>
              <a:rPr lang="en-CA" sz="3200" dirty="0">
                <a:solidFill>
                  <a:schemeClr val="accent4"/>
                </a:solidFill>
              </a:rPr>
              <a:t>TM798</a:t>
            </a:r>
          </a:p>
        </p:txBody>
      </p:sp>
      <p:sp>
        <p:nvSpPr>
          <p:cNvPr id="95" name="Google Shape;533;p48">
            <a:extLst>
              <a:ext uri="{FF2B5EF4-FFF2-40B4-BE49-F238E27FC236}">
                <a16:creationId xmlns:a16="http://schemas.microsoft.com/office/drawing/2014/main" id="{D0617968-D40C-439E-BA73-778762592033}"/>
              </a:ext>
            </a:extLst>
          </p:cNvPr>
          <p:cNvSpPr txBox="1">
            <a:spLocks/>
          </p:cNvSpPr>
          <p:nvPr/>
        </p:nvSpPr>
        <p:spPr>
          <a:xfrm>
            <a:off x="6397166" y="2386265"/>
            <a:ext cx="1428000" cy="60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ctr"/>
            <a:r>
              <a:rPr lang="en-CA" sz="3200" dirty="0">
                <a:solidFill>
                  <a:schemeClr val="accent4"/>
                </a:solidFill>
              </a:rPr>
              <a:t>TM498</a:t>
            </a:r>
          </a:p>
        </p:txBody>
      </p:sp>
      <p:sp>
        <p:nvSpPr>
          <p:cNvPr id="96" name="Google Shape;533;p48">
            <a:extLst>
              <a:ext uri="{FF2B5EF4-FFF2-40B4-BE49-F238E27FC236}">
                <a16:creationId xmlns:a16="http://schemas.microsoft.com/office/drawing/2014/main" id="{78FC7224-4AFB-4318-BE57-297902231401}"/>
              </a:ext>
            </a:extLst>
          </p:cNvPr>
          <p:cNvSpPr txBox="1">
            <a:spLocks/>
          </p:cNvSpPr>
          <p:nvPr/>
        </p:nvSpPr>
        <p:spPr>
          <a:xfrm>
            <a:off x="6403929" y="3674745"/>
            <a:ext cx="1428000" cy="60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ctr"/>
            <a:r>
              <a:rPr lang="en-CA" sz="3200" dirty="0">
                <a:solidFill>
                  <a:schemeClr val="accent4"/>
                </a:solidFill>
              </a:rPr>
              <a:t>TM195</a:t>
            </a:r>
          </a:p>
        </p:txBody>
      </p:sp>
      <p:sp>
        <p:nvSpPr>
          <p:cNvPr id="3" name="Arrow: Right 2">
            <a:extLst>
              <a:ext uri="{FF2B5EF4-FFF2-40B4-BE49-F238E27FC236}">
                <a16:creationId xmlns:a16="http://schemas.microsoft.com/office/drawing/2014/main" id="{5BB39CB1-F8DE-49EF-9CD4-A2D3E07C3681}"/>
              </a:ext>
            </a:extLst>
          </p:cNvPr>
          <p:cNvSpPr/>
          <p:nvPr/>
        </p:nvSpPr>
        <p:spPr>
          <a:xfrm rot="16200000">
            <a:off x="6729689" y="1501446"/>
            <a:ext cx="808324" cy="109387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00" name="Google Shape;535;p48">
            <a:extLst>
              <a:ext uri="{FF2B5EF4-FFF2-40B4-BE49-F238E27FC236}">
                <a16:creationId xmlns:a16="http://schemas.microsoft.com/office/drawing/2014/main" id="{D87AED0C-1EA8-4AFE-92C8-3141DCCC77B0}"/>
              </a:ext>
            </a:extLst>
          </p:cNvPr>
          <p:cNvGrpSpPr/>
          <p:nvPr/>
        </p:nvGrpSpPr>
        <p:grpSpPr>
          <a:xfrm>
            <a:off x="3391272" y="4900733"/>
            <a:ext cx="173400" cy="173400"/>
            <a:chOff x="3943275" y="3164608"/>
            <a:chExt cx="173400" cy="173400"/>
          </a:xfrm>
          <a:solidFill>
            <a:srgbClr val="00B050"/>
          </a:solidFill>
        </p:grpSpPr>
        <p:sp>
          <p:nvSpPr>
            <p:cNvPr id="101" name="Google Shape;536;p48">
              <a:extLst>
                <a:ext uri="{FF2B5EF4-FFF2-40B4-BE49-F238E27FC236}">
                  <a16:creationId xmlns:a16="http://schemas.microsoft.com/office/drawing/2014/main" id="{760E9E97-18EC-4267-A685-1C1BD4CF8734}"/>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537;p48">
              <a:extLst>
                <a:ext uri="{FF2B5EF4-FFF2-40B4-BE49-F238E27FC236}">
                  <a16:creationId xmlns:a16="http://schemas.microsoft.com/office/drawing/2014/main" id="{26637ACE-9CE2-4798-A786-17717ED97A1B}"/>
                </a:ext>
              </a:extLst>
            </p:cNvPr>
            <p:cNvGrpSpPr/>
            <p:nvPr/>
          </p:nvGrpSpPr>
          <p:grpSpPr>
            <a:xfrm>
              <a:off x="3971223" y="3207493"/>
              <a:ext cx="117509" cy="87632"/>
              <a:chOff x="5216456" y="3725484"/>
              <a:chExt cx="356196" cy="265631"/>
            </a:xfrm>
            <a:grpFill/>
          </p:grpSpPr>
          <p:sp>
            <p:nvSpPr>
              <p:cNvPr id="103" name="Google Shape;538;p48">
                <a:extLst>
                  <a:ext uri="{FF2B5EF4-FFF2-40B4-BE49-F238E27FC236}">
                    <a16:creationId xmlns:a16="http://schemas.microsoft.com/office/drawing/2014/main" id="{0FF7A2C0-0342-4125-BD65-5523AB7253C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39;p48">
                <a:extLst>
                  <a:ext uri="{FF2B5EF4-FFF2-40B4-BE49-F238E27FC236}">
                    <a16:creationId xmlns:a16="http://schemas.microsoft.com/office/drawing/2014/main" id="{7579A66A-F84A-42D7-A09D-00AE037AE263}"/>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TextBox 104">
            <a:extLst>
              <a:ext uri="{FF2B5EF4-FFF2-40B4-BE49-F238E27FC236}">
                <a16:creationId xmlns:a16="http://schemas.microsoft.com/office/drawing/2014/main" id="{5401828D-BE40-4D4F-A1AF-6B2DD2F48728}"/>
              </a:ext>
            </a:extLst>
          </p:cNvPr>
          <p:cNvSpPr txBox="1"/>
          <p:nvPr/>
        </p:nvSpPr>
        <p:spPr>
          <a:xfrm>
            <a:off x="3548700" y="4881586"/>
            <a:ext cx="2046599" cy="276999"/>
          </a:xfrm>
          <a:prstGeom prst="rect">
            <a:avLst/>
          </a:prstGeom>
          <a:noFill/>
        </p:spPr>
        <p:txBody>
          <a:bodyPr wrap="square" rtlCol="0">
            <a:spAutoFit/>
          </a:bodyPr>
          <a:lstStyle/>
          <a:p>
            <a:r>
              <a:rPr lang="en-CA" sz="1200" dirty="0">
                <a:solidFill>
                  <a:schemeClr val="bg1"/>
                </a:solidFill>
                <a:latin typeface="Anton" panose="020B0604020202020204" charset="0"/>
              </a:rPr>
              <a:t>High          Medium         Low </a:t>
            </a:r>
          </a:p>
        </p:txBody>
      </p:sp>
      <p:grpSp>
        <p:nvGrpSpPr>
          <p:cNvPr id="106" name="Google Shape;535;p48">
            <a:extLst>
              <a:ext uri="{FF2B5EF4-FFF2-40B4-BE49-F238E27FC236}">
                <a16:creationId xmlns:a16="http://schemas.microsoft.com/office/drawing/2014/main" id="{9D7F44D7-78EA-4CBB-ACD2-5CA28EF2A919}"/>
              </a:ext>
            </a:extLst>
          </p:cNvPr>
          <p:cNvGrpSpPr/>
          <p:nvPr/>
        </p:nvGrpSpPr>
        <p:grpSpPr>
          <a:xfrm>
            <a:off x="4037743" y="4900733"/>
            <a:ext cx="173400" cy="173400"/>
            <a:chOff x="3943275" y="3164608"/>
            <a:chExt cx="173400" cy="173400"/>
          </a:xfrm>
          <a:solidFill>
            <a:srgbClr val="FFFF00"/>
          </a:solidFill>
        </p:grpSpPr>
        <p:sp>
          <p:nvSpPr>
            <p:cNvPr id="107" name="Google Shape;536;p48">
              <a:extLst>
                <a:ext uri="{FF2B5EF4-FFF2-40B4-BE49-F238E27FC236}">
                  <a16:creationId xmlns:a16="http://schemas.microsoft.com/office/drawing/2014/main" id="{F2B54945-137C-47F9-B5AF-4DD96267A4A5}"/>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537;p48">
              <a:extLst>
                <a:ext uri="{FF2B5EF4-FFF2-40B4-BE49-F238E27FC236}">
                  <a16:creationId xmlns:a16="http://schemas.microsoft.com/office/drawing/2014/main" id="{EE6DC65D-212F-44FB-9F53-A2144F614E8B}"/>
                </a:ext>
              </a:extLst>
            </p:cNvPr>
            <p:cNvGrpSpPr/>
            <p:nvPr/>
          </p:nvGrpSpPr>
          <p:grpSpPr>
            <a:xfrm>
              <a:off x="3971223" y="3207493"/>
              <a:ext cx="117509" cy="87632"/>
              <a:chOff x="5216456" y="3725484"/>
              <a:chExt cx="356196" cy="265631"/>
            </a:xfrm>
            <a:grpFill/>
          </p:grpSpPr>
          <p:sp>
            <p:nvSpPr>
              <p:cNvPr id="109" name="Google Shape;538;p48">
                <a:extLst>
                  <a:ext uri="{FF2B5EF4-FFF2-40B4-BE49-F238E27FC236}">
                    <a16:creationId xmlns:a16="http://schemas.microsoft.com/office/drawing/2014/main" id="{224D69C8-08E6-4136-9A9C-9CDDCB701DEC}"/>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39;p48">
                <a:extLst>
                  <a:ext uri="{FF2B5EF4-FFF2-40B4-BE49-F238E27FC236}">
                    <a16:creationId xmlns:a16="http://schemas.microsoft.com/office/drawing/2014/main" id="{C0825A6C-249D-42B5-8649-62A87AB150A2}"/>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535;p48">
            <a:extLst>
              <a:ext uri="{FF2B5EF4-FFF2-40B4-BE49-F238E27FC236}">
                <a16:creationId xmlns:a16="http://schemas.microsoft.com/office/drawing/2014/main" id="{62B05C9C-860C-47CC-8BC8-41E6DA7E4BC2}"/>
              </a:ext>
            </a:extLst>
          </p:cNvPr>
          <p:cNvGrpSpPr/>
          <p:nvPr/>
        </p:nvGrpSpPr>
        <p:grpSpPr>
          <a:xfrm>
            <a:off x="4865611" y="4900733"/>
            <a:ext cx="173400" cy="173400"/>
            <a:chOff x="3943275" y="3164608"/>
            <a:chExt cx="173400" cy="173400"/>
          </a:xfrm>
          <a:solidFill>
            <a:srgbClr val="FF0000"/>
          </a:solidFill>
        </p:grpSpPr>
        <p:sp>
          <p:nvSpPr>
            <p:cNvPr id="112" name="Google Shape;536;p48">
              <a:extLst>
                <a:ext uri="{FF2B5EF4-FFF2-40B4-BE49-F238E27FC236}">
                  <a16:creationId xmlns:a16="http://schemas.microsoft.com/office/drawing/2014/main" id="{4B8FE758-C9D6-4AAE-8D64-CC72A8EDE954}"/>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537;p48">
              <a:extLst>
                <a:ext uri="{FF2B5EF4-FFF2-40B4-BE49-F238E27FC236}">
                  <a16:creationId xmlns:a16="http://schemas.microsoft.com/office/drawing/2014/main" id="{C2F10D9B-9EFB-4C39-8F78-2A3C145A3440}"/>
                </a:ext>
              </a:extLst>
            </p:cNvPr>
            <p:cNvGrpSpPr/>
            <p:nvPr/>
          </p:nvGrpSpPr>
          <p:grpSpPr>
            <a:xfrm>
              <a:off x="3971223" y="3207493"/>
              <a:ext cx="117509" cy="87632"/>
              <a:chOff x="5216456" y="3725484"/>
              <a:chExt cx="356196" cy="265631"/>
            </a:xfrm>
            <a:grpFill/>
          </p:grpSpPr>
          <p:sp>
            <p:nvSpPr>
              <p:cNvPr id="114" name="Google Shape;538;p48">
                <a:extLst>
                  <a:ext uri="{FF2B5EF4-FFF2-40B4-BE49-F238E27FC236}">
                    <a16:creationId xmlns:a16="http://schemas.microsoft.com/office/drawing/2014/main" id="{9B4A0D5D-4732-4166-B7F4-87C644E99033}"/>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9;p48">
                <a:extLst>
                  <a:ext uri="{FF2B5EF4-FFF2-40B4-BE49-F238E27FC236}">
                    <a16:creationId xmlns:a16="http://schemas.microsoft.com/office/drawing/2014/main" id="{F731BCFC-5BCE-4FEE-AAAB-F2DB72825BAD}"/>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 name="Google Shape;367;p41">
            <a:extLst>
              <a:ext uri="{FF2B5EF4-FFF2-40B4-BE49-F238E27FC236}">
                <a16:creationId xmlns:a16="http://schemas.microsoft.com/office/drawing/2014/main" id="{52360F6C-75D3-4F07-B26D-32C5D6621B8F}"/>
              </a:ext>
            </a:extLst>
          </p:cNvPr>
          <p:cNvSpPr txBox="1">
            <a:spLocks/>
          </p:cNvSpPr>
          <p:nvPr/>
        </p:nvSpPr>
        <p:spPr>
          <a:xfrm>
            <a:off x="924420" y="2432091"/>
            <a:ext cx="5079094" cy="8083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solidFill>
                  <a:schemeClr val="accent1"/>
                </a:solidFill>
                <a:latin typeface="Anton" panose="020B0604020202020204" charset="0"/>
              </a:rPr>
              <a:t>Income:     </a:t>
            </a:r>
            <a:r>
              <a:rPr lang="en-CA" dirty="0">
                <a:solidFill>
                  <a:schemeClr val="bg1"/>
                </a:solidFill>
                <a:latin typeface="Anton" panose="020B0604020202020204" charset="0"/>
              </a:rPr>
              <a:t>lower income customers choose the TM195 more </a:t>
            </a:r>
          </a:p>
          <a:p>
            <a:r>
              <a:rPr lang="en-CA" dirty="0">
                <a:solidFill>
                  <a:schemeClr val="bg1"/>
                </a:solidFill>
                <a:latin typeface="Anton" panose="020B0604020202020204" charset="0"/>
              </a:rPr>
              <a:t>                        than any other brand. </a:t>
            </a:r>
            <a:endParaRPr lang="en-CA" sz="1800" dirty="0">
              <a:solidFill>
                <a:schemeClr val="accent1"/>
              </a:solidFill>
              <a:latin typeface="Anton" panose="020B0604020202020204" charset="0"/>
            </a:endParaRPr>
          </a:p>
        </p:txBody>
      </p:sp>
      <p:sp>
        <p:nvSpPr>
          <p:cNvPr id="121" name="Google Shape;367;p41">
            <a:extLst>
              <a:ext uri="{FF2B5EF4-FFF2-40B4-BE49-F238E27FC236}">
                <a16:creationId xmlns:a16="http://schemas.microsoft.com/office/drawing/2014/main" id="{60D95FB4-79B6-4F1A-B0B0-CE8C23C6DB0D}"/>
              </a:ext>
            </a:extLst>
          </p:cNvPr>
          <p:cNvSpPr txBox="1">
            <a:spLocks/>
          </p:cNvSpPr>
          <p:nvPr/>
        </p:nvSpPr>
        <p:spPr>
          <a:xfrm>
            <a:off x="924419" y="3023070"/>
            <a:ext cx="5091491" cy="8083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solidFill>
                  <a:schemeClr val="accent1"/>
                </a:solidFill>
                <a:latin typeface="Anton" panose="020B0604020202020204" charset="0"/>
              </a:rPr>
              <a:t>Miles:        </a:t>
            </a:r>
            <a:r>
              <a:rPr lang="en-CA" dirty="0">
                <a:solidFill>
                  <a:schemeClr val="bg1"/>
                </a:solidFill>
                <a:latin typeface="Anton" panose="020B0604020202020204" charset="0"/>
              </a:rPr>
              <a:t>loggers of medium to low miles purchase the TM195,</a:t>
            </a:r>
          </a:p>
          <a:p>
            <a:r>
              <a:rPr lang="en-CA" dirty="0">
                <a:solidFill>
                  <a:schemeClr val="bg1"/>
                </a:solidFill>
                <a:latin typeface="Anton" panose="020B0604020202020204" charset="0"/>
              </a:rPr>
              <a:t>                        the TM498 and the TM798 in almost a 3:2:0 ratio.  </a:t>
            </a:r>
            <a:endParaRPr lang="en-CA" sz="1800" dirty="0">
              <a:solidFill>
                <a:schemeClr val="accent1"/>
              </a:solidFill>
              <a:latin typeface="Anton" panose="020B0604020202020204" charset="0"/>
            </a:endParaRPr>
          </a:p>
        </p:txBody>
      </p:sp>
      <p:sp>
        <p:nvSpPr>
          <p:cNvPr id="122" name="Google Shape;367;p41">
            <a:extLst>
              <a:ext uri="{FF2B5EF4-FFF2-40B4-BE49-F238E27FC236}">
                <a16:creationId xmlns:a16="http://schemas.microsoft.com/office/drawing/2014/main" id="{098582E1-1F10-461E-857C-CAE351EC6973}"/>
              </a:ext>
            </a:extLst>
          </p:cNvPr>
          <p:cNvSpPr txBox="1">
            <a:spLocks/>
          </p:cNvSpPr>
          <p:nvPr/>
        </p:nvSpPr>
        <p:spPr>
          <a:xfrm>
            <a:off x="924418" y="3551516"/>
            <a:ext cx="5084729" cy="8083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solidFill>
                  <a:schemeClr val="accent1"/>
                </a:solidFill>
                <a:latin typeface="Anton" panose="020B0604020202020204" charset="0"/>
              </a:rPr>
              <a:t>Usage:       </a:t>
            </a:r>
            <a:r>
              <a:rPr lang="en-CA" dirty="0">
                <a:solidFill>
                  <a:schemeClr val="bg1"/>
                </a:solidFill>
                <a:latin typeface="Anton" panose="020B0604020202020204" charset="0"/>
              </a:rPr>
              <a:t>while there is a 5:4 split amongst low users (TM195 to</a:t>
            </a:r>
          </a:p>
          <a:p>
            <a:r>
              <a:rPr lang="en-CA" dirty="0">
                <a:solidFill>
                  <a:schemeClr val="bg1"/>
                </a:solidFill>
                <a:latin typeface="Anton" panose="020B0604020202020204" charset="0"/>
              </a:rPr>
              <a:t>                        TM498), high users ONLY purchase the TM798</a:t>
            </a:r>
            <a:endParaRPr lang="en-CA" sz="1800" dirty="0">
              <a:solidFill>
                <a:schemeClr val="accent1"/>
              </a:solidFill>
              <a:latin typeface="Anton" panose="020B0604020202020204" charset="0"/>
            </a:endParaRPr>
          </a:p>
        </p:txBody>
      </p:sp>
      <p:sp>
        <p:nvSpPr>
          <p:cNvPr id="123" name="Google Shape;367;p41">
            <a:extLst>
              <a:ext uri="{FF2B5EF4-FFF2-40B4-BE49-F238E27FC236}">
                <a16:creationId xmlns:a16="http://schemas.microsoft.com/office/drawing/2014/main" id="{955C7DE0-28D5-4E65-83E4-A6C8561B23C9}"/>
              </a:ext>
            </a:extLst>
          </p:cNvPr>
          <p:cNvSpPr txBox="1">
            <a:spLocks/>
          </p:cNvSpPr>
          <p:nvPr/>
        </p:nvSpPr>
        <p:spPr>
          <a:xfrm>
            <a:off x="918141" y="4079036"/>
            <a:ext cx="5066070" cy="80832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solidFill>
                  <a:schemeClr val="accent1"/>
                </a:solidFill>
                <a:latin typeface="Anton" panose="020B0604020202020204" charset="0"/>
              </a:rPr>
              <a:t>Education: </a:t>
            </a:r>
            <a:r>
              <a:rPr lang="en-CA" dirty="0">
                <a:solidFill>
                  <a:schemeClr val="bg1"/>
                </a:solidFill>
                <a:latin typeface="Anton" panose="020B0604020202020204" charset="0"/>
              </a:rPr>
              <a:t>people with high fitness levels almost unanimously</a:t>
            </a:r>
          </a:p>
          <a:p>
            <a:r>
              <a:rPr lang="en-CA" dirty="0">
                <a:solidFill>
                  <a:schemeClr val="bg1"/>
                </a:solidFill>
                <a:latin typeface="Anton" panose="020B0604020202020204" charset="0"/>
              </a:rPr>
              <a:t>                        choose the TM798 </a:t>
            </a:r>
            <a:endParaRPr lang="en-CA" sz="1800" dirty="0">
              <a:solidFill>
                <a:schemeClr val="accent1"/>
              </a:solidFill>
              <a:latin typeface="Anton" panose="020B0604020202020204" charset="0"/>
            </a:endParaRPr>
          </a:p>
        </p:txBody>
      </p:sp>
      <p:sp>
        <p:nvSpPr>
          <p:cNvPr id="124" name="Arrow: Right 123">
            <a:extLst>
              <a:ext uri="{FF2B5EF4-FFF2-40B4-BE49-F238E27FC236}">
                <a16:creationId xmlns:a16="http://schemas.microsoft.com/office/drawing/2014/main" id="{C749108B-0EBA-4F19-8C1A-FE9241028C7E}"/>
              </a:ext>
            </a:extLst>
          </p:cNvPr>
          <p:cNvSpPr/>
          <p:nvPr/>
        </p:nvSpPr>
        <p:spPr>
          <a:xfrm rot="16200000">
            <a:off x="6710385" y="2803173"/>
            <a:ext cx="808324" cy="1093872"/>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25" name="Arrow: Right 124">
            <a:extLst>
              <a:ext uri="{FF2B5EF4-FFF2-40B4-BE49-F238E27FC236}">
                <a16:creationId xmlns:a16="http://schemas.microsoft.com/office/drawing/2014/main" id="{E3557E2D-2FA4-4A50-A345-BC9F23A8B42B}"/>
              </a:ext>
            </a:extLst>
          </p:cNvPr>
          <p:cNvSpPr/>
          <p:nvPr/>
        </p:nvSpPr>
        <p:spPr>
          <a:xfrm rot="16200000">
            <a:off x="6735322" y="4029391"/>
            <a:ext cx="808324" cy="109387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4581375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180472AA-280B-43A0-AB12-CFD5D8549178}"/>
              </a:ext>
            </a:extLst>
          </p:cNvPr>
          <p:cNvGraphicFramePr/>
          <p:nvPr/>
        </p:nvGraphicFramePr>
        <p:xfrm>
          <a:off x="460886" y="1797520"/>
          <a:ext cx="1441689" cy="1229216"/>
        </p:xfrm>
        <a:graphic>
          <a:graphicData uri="http://schemas.openxmlformats.org/drawingml/2006/chart">
            <c:chart xmlns:c="http://schemas.openxmlformats.org/drawingml/2006/chart" xmlns:r="http://schemas.openxmlformats.org/officeDocument/2006/relationships" r:id="rId3"/>
          </a:graphicData>
        </a:graphic>
      </p:graphicFrame>
      <p:sp>
        <p:nvSpPr>
          <p:cNvPr id="2506" name="Google Shape;2506;p5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Professor</a:t>
            </a:r>
            <a:endParaRPr sz="2400" dirty="0"/>
          </a:p>
        </p:txBody>
      </p:sp>
      <p:sp>
        <p:nvSpPr>
          <p:cNvPr id="2513" name="Google Shape;2513;p56"/>
          <p:cNvSpPr txBox="1">
            <a:spLocks noGrp="1"/>
          </p:cNvSpPr>
          <p:nvPr>
            <p:ph type="title" idx="4294967295"/>
          </p:nvPr>
        </p:nvSpPr>
        <p:spPr>
          <a:xfrm>
            <a:off x="584925" y="1250475"/>
            <a:ext cx="2235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dirty="0">
                <a:solidFill>
                  <a:schemeClr val="accent1"/>
                </a:solidFill>
              </a:rPr>
              <a:t>GENDER</a:t>
            </a:r>
            <a:endParaRPr sz="1800" dirty="0">
              <a:solidFill>
                <a:schemeClr val="accent1"/>
              </a:solidFill>
            </a:endParaRPr>
          </a:p>
        </p:txBody>
      </p:sp>
      <p:cxnSp>
        <p:nvCxnSpPr>
          <p:cNvPr id="2514" name="Google Shape;2514;p56"/>
          <p:cNvCxnSpPr>
            <a:cxnSpLocks/>
          </p:cNvCxnSpPr>
          <p:nvPr/>
        </p:nvCxnSpPr>
        <p:spPr>
          <a:xfrm>
            <a:off x="674650" y="1630175"/>
            <a:ext cx="2455126" cy="0"/>
          </a:xfrm>
          <a:prstGeom prst="straightConnector1">
            <a:avLst/>
          </a:prstGeom>
          <a:noFill/>
          <a:ln w="19050" cap="flat" cmpd="sng">
            <a:solidFill>
              <a:schemeClr val="accent1"/>
            </a:solidFill>
            <a:prstDash val="solid"/>
            <a:round/>
            <a:headEnd type="none" w="med" len="med"/>
            <a:tailEnd type="none" w="med" len="med"/>
          </a:ln>
        </p:spPr>
      </p:cxnSp>
      <p:sp>
        <p:nvSpPr>
          <p:cNvPr id="2515" name="Google Shape;2515;p56"/>
          <p:cNvSpPr txBox="1">
            <a:spLocks noGrp="1"/>
          </p:cNvSpPr>
          <p:nvPr>
            <p:ph type="subTitle" idx="4294967295"/>
          </p:nvPr>
        </p:nvSpPr>
        <p:spPr>
          <a:xfrm>
            <a:off x="2140725" y="1960450"/>
            <a:ext cx="908700" cy="344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400" dirty="0"/>
              <a:t>Women</a:t>
            </a:r>
            <a:endParaRPr sz="1400" dirty="0"/>
          </a:p>
        </p:txBody>
      </p:sp>
      <p:sp>
        <p:nvSpPr>
          <p:cNvPr id="2517" name="Google Shape;2517;p56"/>
          <p:cNvSpPr/>
          <p:nvPr/>
        </p:nvSpPr>
        <p:spPr>
          <a:xfrm>
            <a:off x="1986850" y="211026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txBox="1">
            <a:spLocks noGrp="1"/>
          </p:cNvSpPr>
          <p:nvPr>
            <p:ph type="title" idx="4294967295"/>
          </p:nvPr>
        </p:nvSpPr>
        <p:spPr>
          <a:xfrm>
            <a:off x="584925" y="3354916"/>
            <a:ext cx="2235900" cy="41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accent1"/>
                </a:solidFill>
              </a:rPr>
              <a:t>AGE</a:t>
            </a:r>
            <a:endParaRPr sz="1800">
              <a:solidFill>
                <a:schemeClr val="accent1"/>
              </a:solidFill>
            </a:endParaRPr>
          </a:p>
        </p:txBody>
      </p:sp>
      <p:cxnSp>
        <p:nvCxnSpPr>
          <p:cNvPr id="2520" name="Google Shape;2520;p56"/>
          <p:cNvCxnSpPr>
            <a:cxnSpLocks/>
          </p:cNvCxnSpPr>
          <p:nvPr/>
        </p:nvCxnSpPr>
        <p:spPr>
          <a:xfrm>
            <a:off x="674650" y="3734616"/>
            <a:ext cx="2455126" cy="0"/>
          </a:xfrm>
          <a:prstGeom prst="straightConnector1">
            <a:avLst/>
          </a:prstGeom>
          <a:noFill/>
          <a:ln w="19050" cap="flat" cmpd="sng">
            <a:solidFill>
              <a:schemeClr val="accent1"/>
            </a:solidFill>
            <a:prstDash val="solid"/>
            <a:round/>
            <a:headEnd type="none" w="med" len="med"/>
            <a:tailEnd type="none" w="med" len="med"/>
          </a:ln>
        </p:spPr>
      </p:cxnSp>
      <p:sp>
        <p:nvSpPr>
          <p:cNvPr id="2529" name="Google Shape;2529;p56"/>
          <p:cNvSpPr txBox="1">
            <a:spLocks noGrp="1"/>
          </p:cNvSpPr>
          <p:nvPr>
            <p:ph type="title" idx="4294967295"/>
          </p:nvPr>
        </p:nvSpPr>
        <p:spPr>
          <a:xfrm>
            <a:off x="6323175" y="141902"/>
            <a:ext cx="2235900" cy="41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dirty="0">
                <a:solidFill>
                  <a:schemeClr val="accent1"/>
                </a:solidFill>
              </a:rPr>
              <a:t>Education</a:t>
            </a:r>
            <a:endParaRPr sz="1800" dirty="0">
              <a:solidFill>
                <a:schemeClr val="accent1"/>
              </a:solidFill>
            </a:endParaRPr>
          </a:p>
        </p:txBody>
      </p:sp>
      <p:cxnSp>
        <p:nvCxnSpPr>
          <p:cNvPr id="2530" name="Google Shape;2530;p56"/>
          <p:cNvCxnSpPr>
            <a:cxnSpLocks/>
          </p:cNvCxnSpPr>
          <p:nvPr/>
        </p:nvCxnSpPr>
        <p:spPr>
          <a:xfrm>
            <a:off x="6015234" y="521602"/>
            <a:ext cx="245956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29;p56">
            <a:extLst>
              <a:ext uri="{FF2B5EF4-FFF2-40B4-BE49-F238E27FC236}">
                <a16:creationId xmlns:a16="http://schemas.microsoft.com/office/drawing/2014/main" id="{7269FB92-EFB2-499D-863E-E7AE76177862}"/>
              </a:ext>
            </a:extLst>
          </p:cNvPr>
          <p:cNvSpPr txBox="1">
            <a:spLocks/>
          </p:cNvSpPr>
          <p:nvPr/>
        </p:nvSpPr>
        <p:spPr>
          <a:xfrm>
            <a:off x="6323175" y="3552614"/>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63" name="Google Shape;2530;p56">
            <a:extLst>
              <a:ext uri="{FF2B5EF4-FFF2-40B4-BE49-F238E27FC236}">
                <a16:creationId xmlns:a16="http://schemas.microsoft.com/office/drawing/2014/main" id="{826E529E-146F-4458-93E6-225A911078C4}"/>
              </a:ext>
            </a:extLst>
          </p:cNvPr>
          <p:cNvCxnSpPr>
            <a:cxnSpLocks/>
          </p:cNvCxnSpPr>
          <p:nvPr/>
        </p:nvCxnSpPr>
        <p:spPr>
          <a:xfrm>
            <a:off x="6015234" y="3932314"/>
            <a:ext cx="2459566" cy="0"/>
          </a:xfrm>
          <a:prstGeom prst="straightConnector1">
            <a:avLst/>
          </a:prstGeom>
          <a:noFill/>
          <a:ln w="19050" cap="flat" cmpd="sng">
            <a:solidFill>
              <a:schemeClr val="accent1"/>
            </a:solidFill>
            <a:prstDash val="solid"/>
            <a:round/>
            <a:headEnd type="none" w="med" len="med"/>
            <a:tailEnd type="none" w="med" len="med"/>
          </a:ln>
        </p:spPr>
      </p:cxnSp>
      <p:sp>
        <p:nvSpPr>
          <p:cNvPr id="64" name="Google Shape;2529;p56">
            <a:extLst>
              <a:ext uri="{FF2B5EF4-FFF2-40B4-BE49-F238E27FC236}">
                <a16:creationId xmlns:a16="http://schemas.microsoft.com/office/drawing/2014/main" id="{A6E4916F-CB3E-4853-882A-807E4D031AF0}"/>
              </a:ext>
            </a:extLst>
          </p:cNvPr>
          <p:cNvSpPr txBox="1">
            <a:spLocks/>
          </p:cNvSpPr>
          <p:nvPr/>
        </p:nvSpPr>
        <p:spPr>
          <a:xfrm>
            <a:off x="6323175" y="1779626"/>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65" name="Google Shape;2530;p56">
            <a:extLst>
              <a:ext uri="{FF2B5EF4-FFF2-40B4-BE49-F238E27FC236}">
                <a16:creationId xmlns:a16="http://schemas.microsoft.com/office/drawing/2014/main" id="{92AA36E3-A6CF-41D9-9890-7474C01EBAA2}"/>
              </a:ext>
            </a:extLst>
          </p:cNvPr>
          <p:cNvCxnSpPr>
            <a:cxnSpLocks/>
          </p:cNvCxnSpPr>
          <p:nvPr/>
        </p:nvCxnSpPr>
        <p:spPr>
          <a:xfrm>
            <a:off x="6015234" y="2159326"/>
            <a:ext cx="2459566" cy="0"/>
          </a:xfrm>
          <a:prstGeom prst="straightConnector1">
            <a:avLst/>
          </a:prstGeom>
          <a:noFill/>
          <a:ln w="19050" cap="flat" cmpd="sng">
            <a:solidFill>
              <a:schemeClr val="accent1"/>
            </a:solidFill>
            <a:prstDash val="solid"/>
            <a:round/>
            <a:headEnd type="none" w="med" len="med"/>
            <a:tailEnd type="none" w="med" len="med"/>
          </a:ln>
        </p:spPr>
      </p:cxnSp>
      <p:sp>
        <p:nvSpPr>
          <p:cNvPr id="71" name="Google Shape;2516;p56">
            <a:extLst>
              <a:ext uri="{FF2B5EF4-FFF2-40B4-BE49-F238E27FC236}">
                <a16:creationId xmlns:a16="http://schemas.microsoft.com/office/drawing/2014/main" id="{2B95C2BB-77F4-4636-9E32-39EBFC89032A}"/>
              </a:ext>
            </a:extLst>
          </p:cNvPr>
          <p:cNvSpPr txBox="1">
            <a:spLocks/>
          </p:cNvSpPr>
          <p:nvPr/>
        </p:nvSpPr>
        <p:spPr>
          <a:xfrm>
            <a:off x="2140725" y="25335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2" name="Google Shape;2518;p56">
            <a:extLst>
              <a:ext uri="{FF2B5EF4-FFF2-40B4-BE49-F238E27FC236}">
                <a16:creationId xmlns:a16="http://schemas.microsoft.com/office/drawing/2014/main" id="{ED253992-F617-468E-BD04-E2B412F6E013}"/>
              </a:ext>
            </a:extLst>
          </p:cNvPr>
          <p:cNvSpPr/>
          <p:nvPr/>
        </p:nvSpPr>
        <p:spPr>
          <a:xfrm>
            <a:off x="1986850" y="2677235"/>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3" name="Chart 72">
            <a:extLst>
              <a:ext uri="{FF2B5EF4-FFF2-40B4-BE49-F238E27FC236}">
                <a16:creationId xmlns:a16="http://schemas.microsoft.com/office/drawing/2014/main" id="{BD010024-C606-4F85-A2AF-839C20A98789}"/>
              </a:ext>
            </a:extLst>
          </p:cNvPr>
          <p:cNvGraphicFramePr/>
          <p:nvPr/>
        </p:nvGraphicFramePr>
        <p:xfrm>
          <a:off x="5952275" y="2370000"/>
          <a:ext cx="1441689" cy="1229216"/>
        </p:xfrm>
        <a:graphic>
          <a:graphicData uri="http://schemas.openxmlformats.org/drawingml/2006/chart">
            <c:chart xmlns:c="http://schemas.openxmlformats.org/drawingml/2006/chart" xmlns:r="http://schemas.openxmlformats.org/officeDocument/2006/relationships" r:id="rId4"/>
          </a:graphicData>
        </a:graphic>
      </p:graphicFrame>
      <p:sp>
        <p:nvSpPr>
          <p:cNvPr id="74" name="Google Shape;2515;p56">
            <a:extLst>
              <a:ext uri="{FF2B5EF4-FFF2-40B4-BE49-F238E27FC236}">
                <a16:creationId xmlns:a16="http://schemas.microsoft.com/office/drawing/2014/main" id="{4FF30895-0224-4B64-829E-084B313D07D2}"/>
              </a:ext>
            </a:extLst>
          </p:cNvPr>
          <p:cNvSpPr txBox="1">
            <a:spLocks/>
          </p:cNvSpPr>
          <p:nvPr/>
        </p:nvSpPr>
        <p:spPr>
          <a:xfrm>
            <a:off x="7650375" y="2419632"/>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75" name="Google Shape;2517;p56">
            <a:extLst>
              <a:ext uri="{FF2B5EF4-FFF2-40B4-BE49-F238E27FC236}">
                <a16:creationId xmlns:a16="http://schemas.microsoft.com/office/drawing/2014/main" id="{33866CB5-8F00-449D-9B14-64A919AF4CA3}"/>
              </a:ext>
            </a:extLst>
          </p:cNvPr>
          <p:cNvSpPr/>
          <p:nvPr/>
        </p:nvSpPr>
        <p:spPr>
          <a:xfrm>
            <a:off x="7496501" y="2569442"/>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516;p56">
            <a:extLst>
              <a:ext uri="{FF2B5EF4-FFF2-40B4-BE49-F238E27FC236}">
                <a16:creationId xmlns:a16="http://schemas.microsoft.com/office/drawing/2014/main" id="{60CED780-9F0C-4E4A-969D-98C6E12AAD6A}"/>
              </a:ext>
            </a:extLst>
          </p:cNvPr>
          <p:cNvSpPr txBox="1">
            <a:spLocks/>
          </p:cNvSpPr>
          <p:nvPr/>
        </p:nvSpPr>
        <p:spPr>
          <a:xfrm>
            <a:off x="7650376" y="2992732"/>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77" name="Google Shape;2518;p56">
            <a:extLst>
              <a:ext uri="{FF2B5EF4-FFF2-40B4-BE49-F238E27FC236}">
                <a16:creationId xmlns:a16="http://schemas.microsoft.com/office/drawing/2014/main" id="{CF073DF0-F556-4C92-8A1F-A67432FE559C}"/>
              </a:ext>
            </a:extLst>
          </p:cNvPr>
          <p:cNvSpPr/>
          <p:nvPr/>
        </p:nvSpPr>
        <p:spPr>
          <a:xfrm>
            <a:off x="7496501" y="3136417"/>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0" name="Chart 9">
            <a:extLst>
              <a:ext uri="{FF2B5EF4-FFF2-40B4-BE49-F238E27FC236}">
                <a16:creationId xmlns:a16="http://schemas.microsoft.com/office/drawing/2014/main" id="{B8894C18-7D23-44E8-816B-C82B23045215}"/>
              </a:ext>
            </a:extLst>
          </p:cNvPr>
          <p:cNvGraphicFramePr/>
          <p:nvPr/>
        </p:nvGraphicFramePr>
        <p:xfrm>
          <a:off x="6220134" y="585139"/>
          <a:ext cx="2535768"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98" name="Google Shape;2519;p56">
            <a:extLst>
              <a:ext uri="{FF2B5EF4-FFF2-40B4-BE49-F238E27FC236}">
                <a16:creationId xmlns:a16="http://schemas.microsoft.com/office/drawing/2014/main" id="{B88A5418-206C-49A7-BEC0-299DAD2BDF34}"/>
              </a:ext>
            </a:extLst>
          </p:cNvPr>
          <p:cNvSpPr txBox="1">
            <a:spLocks/>
          </p:cNvSpPr>
          <p:nvPr/>
        </p:nvSpPr>
        <p:spPr>
          <a:xfrm>
            <a:off x="0" y="4821382"/>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n =19</a:t>
            </a:r>
          </a:p>
        </p:txBody>
      </p:sp>
      <p:grpSp>
        <p:nvGrpSpPr>
          <p:cNvPr id="59" name="Google Shape;2526;p56">
            <a:extLst>
              <a:ext uri="{FF2B5EF4-FFF2-40B4-BE49-F238E27FC236}">
                <a16:creationId xmlns:a16="http://schemas.microsoft.com/office/drawing/2014/main" id="{C5D5D4D4-8340-4C37-959D-504158D54D5E}"/>
              </a:ext>
            </a:extLst>
          </p:cNvPr>
          <p:cNvGrpSpPr/>
          <p:nvPr/>
        </p:nvGrpSpPr>
        <p:grpSpPr>
          <a:xfrm rot="10800000">
            <a:off x="6345571" y="4234361"/>
            <a:ext cx="1478579" cy="164358"/>
            <a:chOff x="3522624" y="2783395"/>
            <a:chExt cx="1970126" cy="231980"/>
          </a:xfrm>
        </p:grpSpPr>
        <p:sp>
          <p:nvSpPr>
            <p:cNvPr id="60" name="Google Shape;2527;p56">
              <a:extLst>
                <a:ext uri="{FF2B5EF4-FFF2-40B4-BE49-F238E27FC236}">
                  <a16:creationId xmlns:a16="http://schemas.microsoft.com/office/drawing/2014/main" id="{B0DECFA9-CB3C-4400-965B-4FC03EB9F2F0}"/>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528;p56">
              <a:extLst>
                <a:ext uri="{FF2B5EF4-FFF2-40B4-BE49-F238E27FC236}">
                  <a16:creationId xmlns:a16="http://schemas.microsoft.com/office/drawing/2014/main" id="{B1854F5D-F0DF-49ED-A67A-5DF701DC5598}"/>
                </a:ext>
              </a:extLst>
            </p:cNvPr>
            <p:cNvSpPr/>
            <p:nvPr/>
          </p:nvSpPr>
          <p:spPr>
            <a:xfrm>
              <a:off x="3522624" y="2783395"/>
              <a:ext cx="489900" cy="2169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Isosceles Triangle 66">
            <a:extLst>
              <a:ext uri="{FF2B5EF4-FFF2-40B4-BE49-F238E27FC236}">
                <a16:creationId xmlns:a16="http://schemas.microsoft.com/office/drawing/2014/main" id="{234E29A2-B8CD-4F3F-8BB4-E53797280E62}"/>
              </a:ext>
            </a:extLst>
          </p:cNvPr>
          <p:cNvSpPr/>
          <p:nvPr/>
        </p:nvSpPr>
        <p:spPr>
          <a:xfrm>
            <a:off x="7433620" y="4417211"/>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Isosceles Triangle 67">
            <a:extLst>
              <a:ext uri="{FF2B5EF4-FFF2-40B4-BE49-F238E27FC236}">
                <a16:creationId xmlns:a16="http://schemas.microsoft.com/office/drawing/2014/main" id="{BE5D35B0-B356-49A7-8E5B-6AE935EF71F6}"/>
              </a:ext>
            </a:extLst>
          </p:cNvPr>
          <p:cNvSpPr/>
          <p:nvPr/>
        </p:nvSpPr>
        <p:spPr>
          <a:xfrm>
            <a:off x="6712108" y="4415321"/>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Isosceles Triangle 68">
            <a:extLst>
              <a:ext uri="{FF2B5EF4-FFF2-40B4-BE49-F238E27FC236}">
                <a16:creationId xmlns:a16="http://schemas.microsoft.com/office/drawing/2014/main" id="{26F458A0-96F3-48D9-B88C-2AE7A9C4CFBA}"/>
              </a:ext>
            </a:extLst>
          </p:cNvPr>
          <p:cNvSpPr/>
          <p:nvPr/>
        </p:nvSpPr>
        <p:spPr>
          <a:xfrm>
            <a:off x="7070229" y="4415321"/>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Google Shape;2528;p56">
            <a:extLst>
              <a:ext uri="{FF2B5EF4-FFF2-40B4-BE49-F238E27FC236}">
                <a16:creationId xmlns:a16="http://schemas.microsoft.com/office/drawing/2014/main" id="{F88A9E26-2C60-4974-B01D-A07412A1DD19}"/>
              </a:ext>
            </a:extLst>
          </p:cNvPr>
          <p:cNvSpPr/>
          <p:nvPr/>
        </p:nvSpPr>
        <p:spPr>
          <a:xfrm rot="10800000">
            <a:off x="7088809" y="4239096"/>
            <a:ext cx="367670" cy="15962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521;p56">
            <a:extLst>
              <a:ext uri="{FF2B5EF4-FFF2-40B4-BE49-F238E27FC236}">
                <a16:creationId xmlns:a16="http://schemas.microsoft.com/office/drawing/2014/main" id="{1BAA8024-112D-4788-A4B2-F55E775B5767}"/>
              </a:ext>
            </a:extLst>
          </p:cNvPr>
          <p:cNvSpPr txBox="1">
            <a:spLocks/>
          </p:cNvSpPr>
          <p:nvPr/>
        </p:nvSpPr>
        <p:spPr>
          <a:xfrm>
            <a:off x="7943613" y="4585246"/>
            <a:ext cx="1108947"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$80,959 </a:t>
            </a:r>
          </a:p>
          <a:p>
            <a:pPr marL="0" indent="0">
              <a:spcAft>
                <a:spcPts val="1600"/>
              </a:spcAft>
              <a:buFont typeface="DM Sans"/>
              <a:buNone/>
            </a:pPr>
            <a:r>
              <a:rPr lang="en" sz="1100" dirty="0"/>
              <a:t> </a:t>
            </a:r>
          </a:p>
        </p:txBody>
      </p:sp>
      <p:grpSp>
        <p:nvGrpSpPr>
          <p:cNvPr id="51" name="Google Shape;2507;p56">
            <a:extLst>
              <a:ext uri="{FF2B5EF4-FFF2-40B4-BE49-F238E27FC236}">
                <a16:creationId xmlns:a16="http://schemas.microsoft.com/office/drawing/2014/main" id="{4084D4DA-E779-4EF6-806B-E97D71EBB0CE}"/>
              </a:ext>
            </a:extLst>
          </p:cNvPr>
          <p:cNvGrpSpPr/>
          <p:nvPr/>
        </p:nvGrpSpPr>
        <p:grpSpPr>
          <a:xfrm>
            <a:off x="3191700" y="0"/>
            <a:ext cx="2760600" cy="5143500"/>
            <a:chOff x="3191700" y="0"/>
            <a:chExt cx="2760600" cy="5143500"/>
          </a:xfrm>
        </p:grpSpPr>
        <p:pic>
          <p:nvPicPr>
            <p:cNvPr id="52" name="Google Shape;2508;p56">
              <a:extLst>
                <a:ext uri="{FF2B5EF4-FFF2-40B4-BE49-F238E27FC236}">
                  <a16:creationId xmlns:a16="http://schemas.microsoft.com/office/drawing/2014/main" id="{75853E81-6C9B-45F5-B91C-C4C9B45F5EB8}"/>
                </a:ext>
              </a:extLst>
            </p:cNvPr>
            <p:cNvPicPr preferRelativeResize="0"/>
            <p:nvPr/>
          </p:nvPicPr>
          <p:blipFill rotWithShape="1">
            <a:blip r:embed="rId6">
              <a:alphaModFix/>
            </a:blip>
            <a:srcRect l="23722" r="21566"/>
            <a:stretch/>
          </p:blipFill>
          <p:spPr>
            <a:xfrm>
              <a:off x="3191724" y="0"/>
              <a:ext cx="2760551" cy="5143500"/>
            </a:xfrm>
            <a:prstGeom prst="rect">
              <a:avLst/>
            </a:prstGeom>
            <a:noFill/>
            <a:ln>
              <a:noFill/>
            </a:ln>
          </p:spPr>
        </p:pic>
        <p:sp>
          <p:nvSpPr>
            <p:cNvPr id="53" name="Google Shape;2509;p56">
              <a:extLst>
                <a:ext uri="{FF2B5EF4-FFF2-40B4-BE49-F238E27FC236}">
                  <a16:creationId xmlns:a16="http://schemas.microsoft.com/office/drawing/2014/main" id="{01E0DBBD-D475-4279-BBA7-F0D0BBEC0670}"/>
                </a:ext>
              </a:extLst>
            </p:cNvPr>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aphicFrame>
        <p:nvGraphicFramePr>
          <p:cNvPr id="55" name="Chart 54">
            <a:extLst>
              <a:ext uri="{FF2B5EF4-FFF2-40B4-BE49-F238E27FC236}">
                <a16:creationId xmlns:a16="http://schemas.microsoft.com/office/drawing/2014/main" id="{5A4085EC-E121-436E-A54D-7C2B02F53240}"/>
              </a:ext>
            </a:extLst>
          </p:cNvPr>
          <p:cNvGraphicFramePr/>
          <p:nvPr/>
        </p:nvGraphicFramePr>
        <p:xfrm>
          <a:off x="564201" y="3763747"/>
          <a:ext cx="2535768" cy="1229216"/>
        </p:xfrm>
        <a:graphic>
          <a:graphicData uri="http://schemas.openxmlformats.org/drawingml/2006/chart">
            <c:chart xmlns:c="http://schemas.openxmlformats.org/drawingml/2006/chart" xmlns:r="http://schemas.openxmlformats.org/officeDocument/2006/relationships" r:id="rId7"/>
          </a:graphicData>
        </a:graphic>
      </p:graphicFrame>
      <p:sp>
        <p:nvSpPr>
          <p:cNvPr id="57" name="Google Shape;2517;p56">
            <a:extLst>
              <a:ext uri="{FF2B5EF4-FFF2-40B4-BE49-F238E27FC236}">
                <a16:creationId xmlns:a16="http://schemas.microsoft.com/office/drawing/2014/main" id="{426E12E9-FB8C-42D4-BFB7-B7EB51B47F56}"/>
              </a:ext>
            </a:extLst>
          </p:cNvPr>
          <p:cNvSpPr/>
          <p:nvPr/>
        </p:nvSpPr>
        <p:spPr>
          <a:xfrm>
            <a:off x="7809437" y="469372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FA506063-6098-44B1-B3DB-7D57D6AB659F}"/>
              </a:ext>
            </a:extLst>
          </p:cNvPr>
          <p:cNvPicPr>
            <a:picLocks noChangeAspect="1"/>
          </p:cNvPicPr>
          <p:nvPr/>
        </p:nvPicPr>
        <p:blipFill>
          <a:blip r:embed="rId8"/>
          <a:stretch>
            <a:fillRect/>
          </a:stretch>
        </p:blipFill>
        <p:spPr>
          <a:xfrm>
            <a:off x="3184243" y="0"/>
            <a:ext cx="2776909" cy="5143500"/>
          </a:xfrm>
          <a:prstGeom prst="rect">
            <a:avLst/>
          </a:prstGeom>
        </p:spPr>
      </p:pic>
    </p:spTree>
    <p:extLst>
      <p:ext uri="{BB962C8B-B14F-4D97-AF65-F5344CB8AC3E}">
        <p14:creationId xmlns:p14="http://schemas.microsoft.com/office/powerpoint/2010/main" val="26763068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Professor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143000"/>
            <a:ext cx="4320540" cy="35947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Anton" panose="020B0604020202020204" charset="0"/>
              </a:rPr>
              <a:t>The Professor is easily recognized as the group with the highest average education (x̅ = 18.42). Or is it the highest average yearly income (x̅ = $80,859)? Wait, it must be their absurdly high fitness level (x̅ = 4.47), ranked #1 across all demographics! Their hard work also makes them tops when it comes to usage (x̅ = 4.79) and the second highest in expected miles (x̅ = 153.95). </a:t>
            </a:r>
          </a:p>
          <a:p>
            <a:pPr marL="0" lvl="0" indent="0" algn="l" rtl="0">
              <a:spcBef>
                <a:spcPts val="0"/>
              </a:spcBef>
              <a:spcAft>
                <a:spcPts val="0"/>
              </a:spcAft>
              <a:buNone/>
            </a:pPr>
            <a:endParaRPr lang="en-US" sz="1400" dirty="0">
              <a:latin typeface="Anton" panose="020B0604020202020204" charset="0"/>
            </a:endParaRPr>
          </a:p>
          <a:p>
            <a:pPr marL="0" lvl="0" indent="0" algn="l" rtl="0">
              <a:spcBef>
                <a:spcPts val="0"/>
              </a:spcBef>
              <a:spcAft>
                <a:spcPts val="0"/>
              </a:spcAft>
              <a:buNone/>
            </a:pPr>
            <a:r>
              <a:rPr lang="en-US" sz="1400" dirty="0">
                <a:latin typeface="Anton" panose="020B0604020202020204" charset="0"/>
              </a:rPr>
              <a:t>Despite their young age (x̅ = 31.0), they are overwhelmingly likely to already be partnered. With that high average income, they cannot be bothered to </a:t>
            </a:r>
            <a:r>
              <a:rPr lang="en-US" sz="1400" dirty="0" err="1">
                <a:latin typeface="Anton" panose="020B0604020202020204" charset="0"/>
              </a:rPr>
              <a:t>hangle</a:t>
            </a:r>
            <a:r>
              <a:rPr lang="en-US" sz="1400" dirty="0">
                <a:latin typeface="Anton" panose="020B0604020202020204" charset="0"/>
              </a:rPr>
              <a:t> with price; they just want the very best! The TM798 is the product for this group, and it is very rare that they will even consider a lower-end product. With a 95% TM798 buying rate (18/19), you might as well start preparing the paperwork.  The Professor takes the guess work out of product marketing.  </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2927" y="3976866"/>
            <a:ext cx="1026598"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TM798</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graphicFrame>
        <p:nvGraphicFramePr>
          <p:cNvPr id="34" name="Chart 33">
            <a:extLst>
              <a:ext uri="{FF2B5EF4-FFF2-40B4-BE49-F238E27FC236}">
                <a16:creationId xmlns:a16="http://schemas.microsoft.com/office/drawing/2014/main" id="{E9C05B84-F488-4062-92B4-E606A5306FF3}"/>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6" name="Chart 35">
            <a:extLst>
              <a:ext uri="{FF2B5EF4-FFF2-40B4-BE49-F238E27FC236}">
                <a16:creationId xmlns:a16="http://schemas.microsoft.com/office/drawing/2014/main" id="{67D7B702-8812-4FB2-8E08-2479A847ABF7}"/>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7" name="Chart 36">
            <a:extLst>
              <a:ext uri="{FF2B5EF4-FFF2-40B4-BE49-F238E27FC236}">
                <a16:creationId xmlns:a16="http://schemas.microsoft.com/office/drawing/2014/main" id="{3D0ADD21-0E49-4D90-B749-FEC59C8A9819}"/>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41" name="Google Shape;2521;p56">
            <a:extLst>
              <a:ext uri="{FF2B5EF4-FFF2-40B4-BE49-F238E27FC236}">
                <a16:creationId xmlns:a16="http://schemas.microsoft.com/office/drawing/2014/main" id="{1D09860E-66BA-4E3E-BC7E-1FA4769B2A5C}"/>
              </a:ext>
            </a:extLst>
          </p:cNvPr>
          <p:cNvSpPr txBox="1">
            <a:spLocks/>
          </p:cNvSpPr>
          <p:nvPr/>
        </p:nvSpPr>
        <p:spPr>
          <a:xfrm>
            <a:off x="5385391" y="3756043"/>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Gen Z</a:t>
            </a:r>
          </a:p>
        </p:txBody>
      </p:sp>
      <p:sp>
        <p:nvSpPr>
          <p:cNvPr id="42" name="Google Shape;2517;p56">
            <a:extLst>
              <a:ext uri="{FF2B5EF4-FFF2-40B4-BE49-F238E27FC236}">
                <a16:creationId xmlns:a16="http://schemas.microsoft.com/office/drawing/2014/main" id="{FCE37B49-1A54-4B56-8763-8C07CEDA3FBB}"/>
              </a:ext>
            </a:extLst>
          </p:cNvPr>
          <p:cNvSpPr/>
          <p:nvPr/>
        </p:nvSpPr>
        <p:spPr>
          <a:xfrm>
            <a:off x="5272858" y="3877838"/>
            <a:ext cx="123900" cy="12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7;p56">
            <a:extLst>
              <a:ext uri="{FF2B5EF4-FFF2-40B4-BE49-F238E27FC236}">
                <a16:creationId xmlns:a16="http://schemas.microsoft.com/office/drawing/2014/main" id="{D042568A-1B44-4BCD-898C-C86066958A9F}"/>
              </a:ext>
            </a:extLst>
          </p:cNvPr>
          <p:cNvSpPr/>
          <p:nvPr/>
        </p:nvSpPr>
        <p:spPr>
          <a:xfrm>
            <a:off x="5273259" y="4129747"/>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21;p56">
            <a:extLst>
              <a:ext uri="{FF2B5EF4-FFF2-40B4-BE49-F238E27FC236}">
                <a16:creationId xmlns:a16="http://schemas.microsoft.com/office/drawing/2014/main" id="{D15E3803-4D23-4E07-9B2B-BB769C658514}"/>
              </a:ext>
            </a:extLst>
          </p:cNvPr>
          <p:cNvSpPr txBox="1">
            <a:spLocks/>
          </p:cNvSpPr>
          <p:nvPr/>
        </p:nvSpPr>
        <p:spPr>
          <a:xfrm>
            <a:off x="5385366" y="4015986"/>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Gen Y</a:t>
            </a:r>
          </a:p>
        </p:txBody>
      </p:sp>
      <p:sp>
        <p:nvSpPr>
          <p:cNvPr id="45" name="Google Shape;2517;p56">
            <a:extLst>
              <a:ext uri="{FF2B5EF4-FFF2-40B4-BE49-F238E27FC236}">
                <a16:creationId xmlns:a16="http://schemas.microsoft.com/office/drawing/2014/main" id="{20F178C2-9BA7-49D6-96A0-E82D95B35ACD}"/>
              </a:ext>
            </a:extLst>
          </p:cNvPr>
          <p:cNvSpPr/>
          <p:nvPr/>
        </p:nvSpPr>
        <p:spPr>
          <a:xfrm>
            <a:off x="5272858" y="438295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21;p56">
            <a:extLst>
              <a:ext uri="{FF2B5EF4-FFF2-40B4-BE49-F238E27FC236}">
                <a16:creationId xmlns:a16="http://schemas.microsoft.com/office/drawing/2014/main" id="{47F47B72-C56A-48CC-8D08-1C67D2D9BA1A}"/>
              </a:ext>
            </a:extLst>
          </p:cNvPr>
          <p:cNvSpPr txBox="1">
            <a:spLocks/>
          </p:cNvSpPr>
          <p:nvPr/>
        </p:nvSpPr>
        <p:spPr>
          <a:xfrm>
            <a:off x="5382524" y="4268430"/>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Gen X</a:t>
            </a:r>
          </a:p>
        </p:txBody>
      </p:sp>
      <p:sp>
        <p:nvSpPr>
          <p:cNvPr id="47" name="Google Shape;2517;p56">
            <a:extLst>
              <a:ext uri="{FF2B5EF4-FFF2-40B4-BE49-F238E27FC236}">
                <a16:creationId xmlns:a16="http://schemas.microsoft.com/office/drawing/2014/main" id="{0CE17190-3093-4A6A-BC36-08A238C5D056}"/>
              </a:ext>
            </a:extLst>
          </p:cNvPr>
          <p:cNvSpPr/>
          <p:nvPr/>
        </p:nvSpPr>
        <p:spPr>
          <a:xfrm>
            <a:off x="7877431" y="3195762"/>
            <a:ext cx="123900" cy="12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17;p56">
            <a:extLst>
              <a:ext uri="{FF2B5EF4-FFF2-40B4-BE49-F238E27FC236}">
                <a16:creationId xmlns:a16="http://schemas.microsoft.com/office/drawing/2014/main" id="{55F99A56-317A-47F9-9DE9-49AE4D178585}"/>
              </a:ext>
            </a:extLst>
          </p:cNvPr>
          <p:cNvSpPr/>
          <p:nvPr/>
        </p:nvSpPr>
        <p:spPr>
          <a:xfrm>
            <a:off x="7426209" y="1726130"/>
            <a:ext cx="123900" cy="12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17;p56">
            <a:extLst>
              <a:ext uri="{FF2B5EF4-FFF2-40B4-BE49-F238E27FC236}">
                <a16:creationId xmlns:a16="http://schemas.microsoft.com/office/drawing/2014/main" id="{36D5AAD9-30E2-4DAF-A329-C64229BE132B}"/>
              </a:ext>
            </a:extLst>
          </p:cNvPr>
          <p:cNvSpPr/>
          <p:nvPr/>
        </p:nvSpPr>
        <p:spPr>
          <a:xfrm>
            <a:off x="7627065" y="3186825"/>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17;p56">
            <a:extLst>
              <a:ext uri="{FF2B5EF4-FFF2-40B4-BE49-F238E27FC236}">
                <a16:creationId xmlns:a16="http://schemas.microsoft.com/office/drawing/2014/main" id="{8C2B994C-D3D6-454D-8CDE-ADB602B46708}"/>
              </a:ext>
            </a:extLst>
          </p:cNvPr>
          <p:cNvSpPr/>
          <p:nvPr/>
        </p:nvSpPr>
        <p:spPr>
          <a:xfrm>
            <a:off x="7565115" y="2447850"/>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17;p56">
            <a:extLst>
              <a:ext uri="{FF2B5EF4-FFF2-40B4-BE49-F238E27FC236}">
                <a16:creationId xmlns:a16="http://schemas.microsoft.com/office/drawing/2014/main" id="{60F0DA48-462F-4FAB-9601-126FB19F81C0}"/>
              </a:ext>
            </a:extLst>
          </p:cNvPr>
          <p:cNvSpPr/>
          <p:nvPr/>
        </p:nvSpPr>
        <p:spPr>
          <a:xfrm>
            <a:off x="7338349" y="1726130"/>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517;p56">
            <a:extLst>
              <a:ext uri="{FF2B5EF4-FFF2-40B4-BE49-F238E27FC236}">
                <a16:creationId xmlns:a16="http://schemas.microsoft.com/office/drawing/2014/main" id="{B6C92FE6-C1FD-4164-A138-694C1EC064D3}"/>
              </a:ext>
            </a:extLst>
          </p:cNvPr>
          <p:cNvSpPr/>
          <p:nvPr/>
        </p:nvSpPr>
        <p:spPr>
          <a:xfrm>
            <a:off x="7239488" y="1726448"/>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17;p56">
            <a:extLst>
              <a:ext uri="{FF2B5EF4-FFF2-40B4-BE49-F238E27FC236}">
                <a16:creationId xmlns:a16="http://schemas.microsoft.com/office/drawing/2014/main" id="{312010EC-2008-42E6-B483-DD7C1BCA88A2}"/>
              </a:ext>
            </a:extLst>
          </p:cNvPr>
          <p:cNvSpPr/>
          <p:nvPr/>
        </p:nvSpPr>
        <p:spPr>
          <a:xfrm>
            <a:off x="7949170" y="3191469"/>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17;p56">
            <a:extLst>
              <a:ext uri="{FF2B5EF4-FFF2-40B4-BE49-F238E27FC236}">
                <a16:creationId xmlns:a16="http://schemas.microsoft.com/office/drawing/2014/main" id="{3B18BACC-C01A-4710-B477-772E93773372}"/>
              </a:ext>
            </a:extLst>
          </p:cNvPr>
          <p:cNvSpPr/>
          <p:nvPr/>
        </p:nvSpPr>
        <p:spPr>
          <a:xfrm>
            <a:off x="7650290" y="2444978"/>
            <a:ext cx="123900" cy="123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17;p56">
            <a:extLst>
              <a:ext uri="{FF2B5EF4-FFF2-40B4-BE49-F238E27FC236}">
                <a16:creationId xmlns:a16="http://schemas.microsoft.com/office/drawing/2014/main" id="{35C884FB-4305-489D-B411-0C230670CDD3}"/>
              </a:ext>
            </a:extLst>
          </p:cNvPr>
          <p:cNvSpPr/>
          <p:nvPr/>
        </p:nvSpPr>
        <p:spPr>
          <a:xfrm>
            <a:off x="7735465" y="244785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3139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56"/>
          <p:cNvSpPr txBox="1">
            <a:spLocks noGrp="1"/>
          </p:cNvSpPr>
          <p:nvPr>
            <p:ph type="title"/>
          </p:nvPr>
        </p:nvSpPr>
        <p:spPr>
          <a:xfrm>
            <a:off x="584925" y="405750"/>
            <a:ext cx="3758475" cy="572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2400" dirty="0"/>
              <a:t>The Utilizer</a:t>
            </a:r>
            <a:endParaRPr dirty="0"/>
          </a:p>
        </p:txBody>
      </p:sp>
      <p:grpSp>
        <p:nvGrpSpPr>
          <p:cNvPr id="2507" name="Google Shape;2507;p56"/>
          <p:cNvGrpSpPr/>
          <p:nvPr/>
        </p:nvGrpSpPr>
        <p:grpSpPr>
          <a:xfrm>
            <a:off x="-8511" y="0"/>
            <a:ext cx="2760600" cy="5143500"/>
            <a:chOff x="3191700" y="0"/>
            <a:chExt cx="2760600" cy="5143500"/>
          </a:xfrm>
        </p:grpSpPr>
        <p:pic>
          <p:nvPicPr>
            <p:cNvPr id="2508" name="Google Shape;2508;p56"/>
            <p:cNvPicPr preferRelativeResize="0"/>
            <p:nvPr/>
          </p:nvPicPr>
          <p:blipFill rotWithShape="1">
            <a:blip r:embed="rId3">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 name="Chart 58">
            <a:extLst>
              <a:ext uri="{FF2B5EF4-FFF2-40B4-BE49-F238E27FC236}">
                <a16:creationId xmlns:a16="http://schemas.microsoft.com/office/drawing/2014/main" id="{517DAF63-99AA-477F-A945-3D0049EA7F13}"/>
              </a:ext>
            </a:extLst>
          </p:cNvPr>
          <p:cNvGraphicFramePr/>
          <p:nvPr/>
        </p:nvGraphicFramePr>
        <p:xfrm>
          <a:off x="2761527" y="1804954"/>
          <a:ext cx="1441689" cy="1229216"/>
        </p:xfrm>
        <a:graphic>
          <a:graphicData uri="http://schemas.openxmlformats.org/drawingml/2006/chart">
            <c:chart xmlns:c="http://schemas.openxmlformats.org/drawingml/2006/chart" xmlns:r="http://schemas.openxmlformats.org/officeDocument/2006/relationships" r:id="rId4"/>
          </a:graphicData>
        </a:graphic>
      </p:graphicFrame>
      <p:sp>
        <p:nvSpPr>
          <p:cNvPr id="60" name="Google Shape;2513;p56">
            <a:extLst>
              <a:ext uri="{FF2B5EF4-FFF2-40B4-BE49-F238E27FC236}">
                <a16:creationId xmlns:a16="http://schemas.microsoft.com/office/drawing/2014/main" id="{4BEFA552-0C8B-492D-9390-1497D7542449}"/>
              </a:ext>
            </a:extLst>
          </p:cNvPr>
          <p:cNvSpPr txBox="1">
            <a:spLocks/>
          </p:cNvSpPr>
          <p:nvPr/>
        </p:nvSpPr>
        <p:spPr>
          <a:xfrm>
            <a:off x="2885566" y="1257909"/>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GENDER</a:t>
            </a:r>
            <a:endParaRPr lang="en-CA" sz="1800" dirty="0">
              <a:solidFill>
                <a:schemeClr val="accent1"/>
              </a:solidFill>
            </a:endParaRPr>
          </a:p>
        </p:txBody>
      </p:sp>
      <p:cxnSp>
        <p:nvCxnSpPr>
          <p:cNvPr id="61" name="Google Shape;2514;p56">
            <a:extLst>
              <a:ext uri="{FF2B5EF4-FFF2-40B4-BE49-F238E27FC236}">
                <a16:creationId xmlns:a16="http://schemas.microsoft.com/office/drawing/2014/main" id="{5BD205E0-2E19-4666-B80B-218261597F54}"/>
              </a:ext>
            </a:extLst>
          </p:cNvPr>
          <p:cNvCxnSpPr>
            <a:cxnSpLocks/>
          </p:cNvCxnSpPr>
          <p:nvPr/>
        </p:nvCxnSpPr>
        <p:spPr>
          <a:xfrm>
            <a:off x="2975291" y="1637609"/>
            <a:ext cx="245512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15;p56">
            <a:extLst>
              <a:ext uri="{FF2B5EF4-FFF2-40B4-BE49-F238E27FC236}">
                <a16:creationId xmlns:a16="http://schemas.microsoft.com/office/drawing/2014/main" id="{1E624AF9-DD6C-4101-A05D-A6DC4DC49FD7}"/>
              </a:ext>
            </a:extLst>
          </p:cNvPr>
          <p:cNvSpPr txBox="1">
            <a:spLocks/>
          </p:cNvSpPr>
          <p:nvPr/>
        </p:nvSpPr>
        <p:spPr>
          <a:xfrm>
            <a:off x="4441366" y="1967884"/>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Women</a:t>
            </a:r>
            <a:endParaRPr lang="en-CA" sz="1400" dirty="0"/>
          </a:p>
        </p:txBody>
      </p:sp>
      <p:sp>
        <p:nvSpPr>
          <p:cNvPr id="63" name="Google Shape;2517;p56">
            <a:extLst>
              <a:ext uri="{FF2B5EF4-FFF2-40B4-BE49-F238E27FC236}">
                <a16:creationId xmlns:a16="http://schemas.microsoft.com/office/drawing/2014/main" id="{9AE2EC85-5989-4E91-A527-4C950185B88F}"/>
              </a:ext>
            </a:extLst>
          </p:cNvPr>
          <p:cNvSpPr/>
          <p:nvPr/>
        </p:nvSpPr>
        <p:spPr>
          <a:xfrm>
            <a:off x="4287491" y="2117694"/>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19;p56">
            <a:extLst>
              <a:ext uri="{FF2B5EF4-FFF2-40B4-BE49-F238E27FC236}">
                <a16:creationId xmlns:a16="http://schemas.microsoft.com/office/drawing/2014/main" id="{5471EBEE-794F-4DE1-85C1-3AFB6395FCE6}"/>
              </a:ext>
            </a:extLst>
          </p:cNvPr>
          <p:cNvSpPr txBox="1">
            <a:spLocks/>
          </p:cNvSpPr>
          <p:nvPr/>
        </p:nvSpPr>
        <p:spPr>
          <a:xfrm>
            <a:off x="2885566" y="3362350"/>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AGE</a:t>
            </a:r>
          </a:p>
        </p:txBody>
      </p:sp>
      <p:cxnSp>
        <p:nvCxnSpPr>
          <p:cNvPr id="65" name="Google Shape;2520;p56">
            <a:extLst>
              <a:ext uri="{FF2B5EF4-FFF2-40B4-BE49-F238E27FC236}">
                <a16:creationId xmlns:a16="http://schemas.microsoft.com/office/drawing/2014/main" id="{51DA63D7-1AF0-4743-87F8-217ECE01160B}"/>
              </a:ext>
            </a:extLst>
          </p:cNvPr>
          <p:cNvCxnSpPr>
            <a:cxnSpLocks/>
          </p:cNvCxnSpPr>
          <p:nvPr/>
        </p:nvCxnSpPr>
        <p:spPr>
          <a:xfrm>
            <a:off x="2975291" y="3742050"/>
            <a:ext cx="2455126"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2516;p56">
            <a:extLst>
              <a:ext uri="{FF2B5EF4-FFF2-40B4-BE49-F238E27FC236}">
                <a16:creationId xmlns:a16="http://schemas.microsoft.com/office/drawing/2014/main" id="{5A0D1209-70FF-4BCD-96C8-66F99DFB8776}"/>
              </a:ext>
            </a:extLst>
          </p:cNvPr>
          <p:cNvSpPr txBox="1">
            <a:spLocks/>
          </p:cNvSpPr>
          <p:nvPr/>
        </p:nvSpPr>
        <p:spPr>
          <a:xfrm>
            <a:off x="4441366" y="2540984"/>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1" name="Google Shape;2518;p56">
            <a:extLst>
              <a:ext uri="{FF2B5EF4-FFF2-40B4-BE49-F238E27FC236}">
                <a16:creationId xmlns:a16="http://schemas.microsoft.com/office/drawing/2014/main" id="{37558E86-2308-48F2-9C5E-C248D702C684}"/>
              </a:ext>
            </a:extLst>
          </p:cNvPr>
          <p:cNvSpPr/>
          <p:nvPr/>
        </p:nvSpPr>
        <p:spPr>
          <a:xfrm>
            <a:off x="4287491" y="2684669"/>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519;p56">
            <a:extLst>
              <a:ext uri="{FF2B5EF4-FFF2-40B4-BE49-F238E27FC236}">
                <a16:creationId xmlns:a16="http://schemas.microsoft.com/office/drawing/2014/main" id="{B5EA2383-D0B2-410C-9163-18C6C2CB7652}"/>
              </a:ext>
            </a:extLst>
          </p:cNvPr>
          <p:cNvSpPr txBox="1">
            <a:spLocks/>
          </p:cNvSpPr>
          <p:nvPr/>
        </p:nvSpPr>
        <p:spPr>
          <a:xfrm>
            <a:off x="2300641" y="4828816"/>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           n = 35</a:t>
            </a:r>
          </a:p>
        </p:txBody>
      </p:sp>
      <p:sp>
        <p:nvSpPr>
          <p:cNvPr id="118" name="Google Shape;2529;p56">
            <a:extLst>
              <a:ext uri="{FF2B5EF4-FFF2-40B4-BE49-F238E27FC236}">
                <a16:creationId xmlns:a16="http://schemas.microsoft.com/office/drawing/2014/main" id="{C654C17B-5E40-455B-B677-7EEFB3929E7D}"/>
              </a:ext>
            </a:extLst>
          </p:cNvPr>
          <p:cNvSpPr txBox="1">
            <a:spLocks/>
          </p:cNvSpPr>
          <p:nvPr/>
        </p:nvSpPr>
        <p:spPr>
          <a:xfrm>
            <a:off x="6423114" y="106501"/>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a:solidFill>
                  <a:schemeClr val="accent1"/>
                </a:solidFill>
              </a:rPr>
              <a:t>Education</a:t>
            </a:r>
            <a:endParaRPr lang="en-CA" sz="1800" dirty="0">
              <a:solidFill>
                <a:schemeClr val="accent1"/>
              </a:solidFill>
            </a:endParaRPr>
          </a:p>
        </p:txBody>
      </p:sp>
      <p:cxnSp>
        <p:nvCxnSpPr>
          <p:cNvPr id="119" name="Google Shape;2530;p56">
            <a:extLst>
              <a:ext uri="{FF2B5EF4-FFF2-40B4-BE49-F238E27FC236}">
                <a16:creationId xmlns:a16="http://schemas.microsoft.com/office/drawing/2014/main" id="{C8C5C1E1-45C1-448B-94FB-02E623EA692B}"/>
              </a:ext>
            </a:extLst>
          </p:cNvPr>
          <p:cNvCxnSpPr>
            <a:cxnSpLocks/>
          </p:cNvCxnSpPr>
          <p:nvPr/>
        </p:nvCxnSpPr>
        <p:spPr>
          <a:xfrm>
            <a:off x="6115173" y="4862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20" name="Google Shape;2529;p56">
            <a:extLst>
              <a:ext uri="{FF2B5EF4-FFF2-40B4-BE49-F238E27FC236}">
                <a16:creationId xmlns:a16="http://schemas.microsoft.com/office/drawing/2014/main" id="{0A9D76F5-57F1-4E38-B71B-7DE1FD2FB499}"/>
              </a:ext>
            </a:extLst>
          </p:cNvPr>
          <p:cNvSpPr txBox="1">
            <a:spLocks/>
          </p:cNvSpPr>
          <p:nvPr/>
        </p:nvSpPr>
        <p:spPr>
          <a:xfrm>
            <a:off x="6423114" y="3517213"/>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121" name="Google Shape;2530;p56">
            <a:extLst>
              <a:ext uri="{FF2B5EF4-FFF2-40B4-BE49-F238E27FC236}">
                <a16:creationId xmlns:a16="http://schemas.microsoft.com/office/drawing/2014/main" id="{A33B8F7B-F7EE-44D6-9BB8-E4377DE41F6F}"/>
              </a:ext>
            </a:extLst>
          </p:cNvPr>
          <p:cNvCxnSpPr>
            <a:cxnSpLocks/>
          </p:cNvCxnSpPr>
          <p:nvPr/>
        </p:nvCxnSpPr>
        <p:spPr>
          <a:xfrm>
            <a:off x="6115173" y="3896913"/>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22" name="Google Shape;2529;p56">
            <a:extLst>
              <a:ext uri="{FF2B5EF4-FFF2-40B4-BE49-F238E27FC236}">
                <a16:creationId xmlns:a16="http://schemas.microsoft.com/office/drawing/2014/main" id="{3C6189F4-F827-4F5F-921C-1240A08989AE}"/>
              </a:ext>
            </a:extLst>
          </p:cNvPr>
          <p:cNvSpPr txBox="1">
            <a:spLocks/>
          </p:cNvSpPr>
          <p:nvPr/>
        </p:nvSpPr>
        <p:spPr>
          <a:xfrm>
            <a:off x="6423114" y="174422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123" name="Google Shape;2530;p56">
            <a:extLst>
              <a:ext uri="{FF2B5EF4-FFF2-40B4-BE49-F238E27FC236}">
                <a16:creationId xmlns:a16="http://schemas.microsoft.com/office/drawing/2014/main" id="{3EC70F9E-ABA6-4EFC-AB6A-9FD9FB0DB632}"/>
              </a:ext>
            </a:extLst>
          </p:cNvPr>
          <p:cNvCxnSpPr>
            <a:cxnSpLocks/>
          </p:cNvCxnSpPr>
          <p:nvPr/>
        </p:nvCxnSpPr>
        <p:spPr>
          <a:xfrm>
            <a:off x="6115173" y="2123925"/>
            <a:ext cx="2459566" cy="0"/>
          </a:xfrm>
          <a:prstGeom prst="straightConnector1">
            <a:avLst/>
          </a:prstGeom>
          <a:noFill/>
          <a:ln w="19050" cap="flat" cmpd="sng">
            <a:solidFill>
              <a:schemeClr val="accent1"/>
            </a:solidFill>
            <a:prstDash val="solid"/>
            <a:round/>
            <a:headEnd type="none" w="med" len="med"/>
            <a:tailEnd type="none" w="med" len="med"/>
          </a:ln>
        </p:spPr>
      </p:cxnSp>
      <p:graphicFrame>
        <p:nvGraphicFramePr>
          <p:cNvPr id="124" name="Chart 123">
            <a:extLst>
              <a:ext uri="{FF2B5EF4-FFF2-40B4-BE49-F238E27FC236}">
                <a16:creationId xmlns:a16="http://schemas.microsoft.com/office/drawing/2014/main" id="{3017E893-E475-4337-B6FF-2B6184B13AB8}"/>
              </a:ext>
            </a:extLst>
          </p:cNvPr>
          <p:cNvGraphicFramePr/>
          <p:nvPr/>
        </p:nvGraphicFramePr>
        <p:xfrm>
          <a:off x="6052214" y="2334599"/>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125" name="Google Shape;2515;p56">
            <a:extLst>
              <a:ext uri="{FF2B5EF4-FFF2-40B4-BE49-F238E27FC236}">
                <a16:creationId xmlns:a16="http://schemas.microsoft.com/office/drawing/2014/main" id="{497F0E31-F15B-49FE-B19F-C9E8711BAFE1}"/>
              </a:ext>
            </a:extLst>
          </p:cNvPr>
          <p:cNvSpPr txBox="1">
            <a:spLocks/>
          </p:cNvSpPr>
          <p:nvPr/>
        </p:nvSpPr>
        <p:spPr>
          <a:xfrm>
            <a:off x="7750314" y="2384231"/>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126" name="Google Shape;2517;p56">
            <a:extLst>
              <a:ext uri="{FF2B5EF4-FFF2-40B4-BE49-F238E27FC236}">
                <a16:creationId xmlns:a16="http://schemas.microsoft.com/office/drawing/2014/main" id="{6D95D85A-3C10-4FF4-B298-D605087DACE9}"/>
              </a:ext>
            </a:extLst>
          </p:cNvPr>
          <p:cNvSpPr/>
          <p:nvPr/>
        </p:nvSpPr>
        <p:spPr>
          <a:xfrm>
            <a:off x="7596440" y="253404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516;p56">
            <a:extLst>
              <a:ext uri="{FF2B5EF4-FFF2-40B4-BE49-F238E27FC236}">
                <a16:creationId xmlns:a16="http://schemas.microsoft.com/office/drawing/2014/main" id="{5935F6A0-0948-4697-A5B4-A211716E6D48}"/>
              </a:ext>
            </a:extLst>
          </p:cNvPr>
          <p:cNvSpPr txBox="1">
            <a:spLocks/>
          </p:cNvSpPr>
          <p:nvPr/>
        </p:nvSpPr>
        <p:spPr>
          <a:xfrm>
            <a:off x="7750315" y="2957331"/>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128" name="Google Shape;2518;p56">
            <a:extLst>
              <a:ext uri="{FF2B5EF4-FFF2-40B4-BE49-F238E27FC236}">
                <a16:creationId xmlns:a16="http://schemas.microsoft.com/office/drawing/2014/main" id="{AAE29EE4-3652-44F8-97C1-C0FAE7EA14DC}"/>
              </a:ext>
            </a:extLst>
          </p:cNvPr>
          <p:cNvSpPr/>
          <p:nvPr/>
        </p:nvSpPr>
        <p:spPr>
          <a:xfrm>
            <a:off x="7596440" y="3101016"/>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29" name="Chart 128">
            <a:extLst>
              <a:ext uri="{FF2B5EF4-FFF2-40B4-BE49-F238E27FC236}">
                <a16:creationId xmlns:a16="http://schemas.microsoft.com/office/drawing/2014/main" id="{25F40851-62BB-4F0A-8867-EBFDD6E25458}"/>
              </a:ext>
            </a:extLst>
          </p:cNvPr>
          <p:cNvGraphicFramePr/>
          <p:nvPr/>
        </p:nvGraphicFramePr>
        <p:xfrm>
          <a:off x="6320073" y="549738"/>
          <a:ext cx="2535768" cy="1229216"/>
        </p:xfrm>
        <a:graphic>
          <a:graphicData uri="http://schemas.openxmlformats.org/drawingml/2006/chart">
            <c:chart xmlns:c="http://schemas.openxmlformats.org/drawingml/2006/chart" xmlns:r="http://schemas.openxmlformats.org/officeDocument/2006/relationships" r:id="rId6"/>
          </a:graphicData>
        </a:graphic>
      </p:graphicFrame>
      <p:grpSp>
        <p:nvGrpSpPr>
          <p:cNvPr id="131" name="Google Shape;2526;p56">
            <a:extLst>
              <a:ext uri="{FF2B5EF4-FFF2-40B4-BE49-F238E27FC236}">
                <a16:creationId xmlns:a16="http://schemas.microsoft.com/office/drawing/2014/main" id="{1CEA5BD9-7395-47E5-A4D9-6A8C56861A4E}"/>
              </a:ext>
            </a:extLst>
          </p:cNvPr>
          <p:cNvGrpSpPr/>
          <p:nvPr/>
        </p:nvGrpSpPr>
        <p:grpSpPr>
          <a:xfrm rot="10800000">
            <a:off x="6320330" y="4207455"/>
            <a:ext cx="1478580" cy="159625"/>
            <a:chOff x="3522623" y="2790075"/>
            <a:chExt cx="1970127" cy="225300"/>
          </a:xfrm>
        </p:grpSpPr>
        <p:sp>
          <p:nvSpPr>
            <p:cNvPr id="132" name="Google Shape;2527;p56">
              <a:extLst>
                <a:ext uri="{FF2B5EF4-FFF2-40B4-BE49-F238E27FC236}">
                  <a16:creationId xmlns:a16="http://schemas.microsoft.com/office/drawing/2014/main" id="{1F9F035C-5C2F-4590-95F2-9AF1CCACA07C}"/>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528;p56">
              <a:extLst>
                <a:ext uri="{FF2B5EF4-FFF2-40B4-BE49-F238E27FC236}">
                  <a16:creationId xmlns:a16="http://schemas.microsoft.com/office/drawing/2014/main" id="{E83181AC-0EF8-42B1-BCF6-ED910AF80FC8}"/>
                </a:ext>
              </a:extLst>
            </p:cNvPr>
            <p:cNvSpPr/>
            <p:nvPr/>
          </p:nvSpPr>
          <p:spPr>
            <a:xfrm>
              <a:off x="3522623" y="2792565"/>
              <a:ext cx="489900" cy="2169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Isosceles Triangle 134">
            <a:extLst>
              <a:ext uri="{FF2B5EF4-FFF2-40B4-BE49-F238E27FC236}">
                <a16:creationId xmlns:a16="http://schemas.microsoft.com/office/drawing/2014/main" id="{E4D5BD46-7781-489C-B427-BCD70B77C5B2}"/>
              </a:ext>
            </a:extLst>
          </p:cNvPr>
          <p:cNvSpPr/>
          <p:nvPr/>
        </p:nvSpPr>
        <p:spPr>
          <a:xfrm>
            <a:off x="7408380" y="439030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6" name="Isosceles Triangle 135">
            <a:extLst>
              <a:ext uri="{FF2B5EF4-FFF2-40B4-BE49-F238E27FC236}">
                <a16:creationId xmlns:a16="http://schemas.microsoft.com/office/drawing/2014/main" id="{C3C7C8C7-356C-4ADF-86B2-8B80457950C5}"/>
              </a:ext>
            </a:extLst>
          </p:cNvPr>
          <p:cNvSpPr/>
          <p:nvPr/>
        </p:nvSpPr>
        <p:spPr>
          <a:xfrm>
            <a:off x="6686868" y="438841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7" name="Isosceles Triangle 136">
            <a:extLst>
              <a:ext uri="{FF2B5EF4-FFF2-40B4-BE49-F238E27FC236}">
                <a16:creationId xmlns:a16="http://schemas.microsoft.com/office/drawing/2014/main" id="{3C97A353-9A8E-4F20-9810-7C11523FFEF5}"/>
              </a:ext>
            </a:extLst>
          </p:cNvPr>
          <p:cNvSpPr/>
          <p:nvPr/>
        </p:nvSpPr>
        <p:spPr>
          <a:xfrm>
            <a:off x="7044989" y="438841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9" name="Google Shape;2528;p56">
            <a:extLst>
              <a:ext uri="{FF2B5EF4-FFF2-40B4-BE49-F238E27FC236}">
                <a16:creationId xmlns:a16="http://schemas.microsoft.com/office/drawing/2014/main" id="{CB4A2EFD-2D7D-48D5-BACD-D3647C3743F2}"/>
              </a:ext>
            </a:extLst>
          </p:cNvPr>
          <p:cNvSpPr/>
          <p:nvPr/>
        </p:nvSpPr>
        <p:spPr>
          <a:xfrm rot="10800000">
            <a:off x="7063569" y="4212187"/>
            <a:ext cx="367670" cy="15962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528;p56">
            <a:extLst>
              <a:ext uri="{FF2B5EF4-FFF2-40B4-BE49-F238E27FC236}">
                <a16:creationId xmlns:a16="http://schemas.microsoft.com/office/drawing/2014/main" id="{7C572BAB-4D8A-49F6-915E-168C74555EEE}"/>
              </a:ext>
            </a:extLst>
          </p:cNvPr>
          <p:cNvSpPr/>
          <p:nvPr/>
        </p:nvSpPr>
        <p:spPr>
          <a:xfrm rot="10800000">
            <a:off x="6695897" y="4212188"/>
            <a:ext cx="367670" cy="15962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528;p56">
            <a:extLst>
              <a:ext uri="{FF2B5EF4-FFF2-40B4-BE49-F238E27FC236}">
                <a16:creationId xmlns:a16="http://schemas.microsoft.com/office/drawing/2014/main" id="{DF108473-6199-4CFC-8570-1D5DA01189C1}"/>
              </a:ext>
            </a:extLst>
          </p:cNvPr>
          <p:cNvSpPr/>
          <p:nvPr/>
        </p:nvSpPr>
        <p:spPr>
          <a:xfrm rot="10800000">
            <a:off x="6328225" y="4206768"/>
            <a:ext cx="386562" cy="159626"/>
          </a:xfrm>
          <a:prstGeom prst="rect">
            <a:avLst/>
          </a:pr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521;p56">
            <a:extLst>
              <a:ext uri="{FF2B5EF4-FFF2-40B4-BE49-F238E27FC236}">
                <a16:creationId xmlns:a16="http://schemas.microsoft.com/office/drawing/2014/main" id="{F97B73F6-3ED7-4376-9462-44673222E3E0}"/>
              </a:ext>
            </a:extLst>
          </p:cNvPr>
          <p:cNvSpPr txBox="1">
            <a:spLocks/>
          </p:cNvSpPr>
          <p:nvPr/>
        </p:nvSpPr>
        <p:spPr>
          <a:xfrm>
            <a:off x="7943613" y="4585246"/>
            <a:ext cx="1108947"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$47,395 </a:t>
            </a:r>
          </a:p>
          <a:p>
            <a:pPr marL="0" indent="0">
              <a:spcAft>
                <a:spcPts val="1600"/>
              </a:spcAft>
              <a:buFont typeface="DM Sans"/>
              <a:buNone/>
            </a:pPr>
            <a:r>
              <a:rPr lang="en" sz="1100" dirty="0"/>
              <a:t> </a:t>
            </a:r>
          </a:p>
        </p:txBody>
      </p:sp>
      <p:sp>
        <p:nvSpPr>
          <p:cNvPr id="149" name="Google Shape;2517;p56">
            <a:extLst>
              <a:ext uri="{FF2B5EF4-FFF2-40B4-BE49-F238E27FC236}">
                <a16:creationId xmlns:a16="http://schemas.microsoft.com/office/drawing/2014/main" id="{0C0C72B5-C485-43F7-8090-DBB51C1C3C5E}"/>
              </a:ext>
            </a:extLst>
          </p:cNvPr>
          <p:cNvSpPr/>
          <p:nvPr/>
        </p:nvSpPr>
        <p:spPr>
          <a:xfrm>
            <a:off x="7809437" y="4693720"/>
            <a:ext cx="123900" cy="123900"/>
          </a:xfrm>
          <a:prstGeom prst="ellipse">
            <a:avLst/>
          </a:prstGeom>
          <a:solidFill>
            <a:srgbClr val="FBC2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erson running on a boardwalk&#10;&#10;Description automatically generated with medium confidence">
            <a:extLst>
              <a:ext uri="{FF2B5EF4-FFF2-40B4-BE49-F238E27FC236}">
                <a16:creationId xmlns:a16="http://schemas.microsoft.com/office/drawing/2014/main" id="{F6631DD8-C925-41C4-A9E0-F0AE4033943D}"/>
              </a:ext>
            </a:extLst>
          </p:cNvPr>
          <p:cNvPicPr>
            <a:picLocks noChangeAspect="1"/>
          </p:cNvPicPr>
          <p:nvPr/>
        </p:nvPicPr>
        <p:blipFill>
          <a:blip r:embed="rId7"/>
          <a:stretch>
            <a:fillRect/>
          </a:stretch>
        </p:blipFill>
        <p:spPr>
          <a:xfrm>
            <a:off x="-7047" y="0"/>
            <a:ext cx="2775364" cy="5143500"/>
          </a:xfrm>
          <a:prstGeom prst="rect">
            <a:avLst/>
          </a:prstGeom>
        </p:spPr>
      </p:pic>
      <p:graphicFrame>
        <p:nvGraphicFramePr>
          <p:cNvPr id="152" name="Chart 151">
            <a:extLst>
              <a:ext uri="{FF2B5EF4-FFF2-40B4-BE49-F238E27FC236}">
                <a16:creationId xmlns:a16="http://schemas.microsoft.com/office/drawing/2014/main" id="{36EE2C53-9231-4968-ABA6-6E5CFBC63C2F}"/>
              </a:ext>
            </a:extLst>
          </p:cNvPr>
          <p:cNvGraphicFramePr/>
          <p:nvPr/>
        </p:nvGraphicFramePr>
        <p:xfrm>
          <a:off x="3109947" y="3858335"/>
          <a:ext cx="2535768" cy="122921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8894999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39813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Utilizer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042097"/>
            <a:ext cx="4461209" cy="3904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latin typeface="Anton" panose="020B0604020202020204" charset="0"/>
              </a:rPr>
              <a:t>The Utilizer can be broken down into two sub-groups: the Gen Y college grad and the Gen Z with some college experience. For both of these groups of women, their motto in life is, “You get out what you put in”.  The Gen Y women primarily command salaries in the medium through upper income ranges while the Gen Z women are still in the lowest income bracket. Both groups, however, show they are willing to spend more money provided it gives them more utility. 40% of the Gen Y women and 60% of the Gen Z women in this category have purchased the lower end, TM195 model while 55% and 40% have opted for the more expensive TM498 model, respectively. </a:t>
            </a:r>
          </a:p>
          <a:p>
            <a:pPr marL="0" lvl="0" indent="0" algn="l" rtl="0">
              <a:spcBef>
                <a:spcPts val="0"/>
              </a:spcBef>
              <a:spcAft>
                <a:spcPts val="0"/>
              </a:spcAft>
              <a:buNone/>
            </a:pPr>
            <a:endParaRPr lang="en-US" sz="1300" dirty="0">
              <a:latin typeface="Anton" panose="020B0604020202020204" charset="0"/>
            </a:endParaRPr>
          </a:p>
          <a:p>
            <a:pPr marL="0" lvl="0" indent="0" algn="l" rtl="0">
              <a:spcBef>
                <a:spcPts val="0"/>
              </a:spcBef>
              <a:spcAft>
                <a:spcPts val="0"/>
              </a:spcAft>
              <a:buNone/>
            </a:pPr>
            <a:r>
              <a:rPr lang="en-US" sz="1300" dirty="0">
                <a:latin typeface="Anton" panose="020B0604020202020204" charset="0"/>
              </a:rPr>
              <a:t>Usage and miles seem to be the determining factors with these women: TM195 usage, x̅ = 2.90 (Gen Y) and 2.78 (</a:t>
            </a:r>
            <a:r>
              <a:rPr lang="en-US" sz="1300" dirty="0" err="1">
                <a:latin typeface="Anton" panose="020B0604020202020204" charset="0"/>
              </a:rPr>
              <a:t>GenZ</a:t>
            </a:r>
            <a:r>
              <a:rPr lang="en-US" sz="1300" dirty="0">
                <a:latin typeface="Anton" panose="020B0604020202020204" charset="0"/>
              </a:rPr>
              <a:t>), fitness x̅ = 2.80 (Gen Y) and 2.78 (</a:t>
            </a:r>
            <a:r>
              <a:rPr lang="en-US" sz="1300" dirty="0" err="1">
                <a:latin typeface="Anton" panose="020B0604020202020204" charset="0"/>
              </a:rPr>
              <a:t>GenZ</a:t>
            </a:r>
            <a:r>
              <a:rPr lang="en-US" sz="1300" dirty="0">
                <a:latin typeface="Anton" panose="020B0604020202020204" charset="0"/>
              </a:rPr>
              <a:t>), and miles x̅ = 76.30 (Gen Y) and 73.22 (</a:t>
            </a:r>
            <a:r>
              <a:rPr lang="en-US" sz="1300" dirty="0" err="1">
                <a:latin typeface="Anton" panose="020B0604020202020204" charset="0"/>
              </a:rPr>
              <a:t>GenZ</a:t>
            </a:r>
            <a:r>
              <a:rPr lang="en-US" sz="1300" dirty="0">
                <a:latin typeface="Anton" panose="020B0604020202020204" charset="0"/>
              </a:rPr>
              <a:t>).  For TM498, usage x̅ = 3.27 (Gen Y) and 3.17 (</a:t>
            </a:r>
            <a:r>
              <a:rPr lang="en-US" sz="1300" dirty="0" err="1">
                <a:latin typeface="Anton" panose="020B0604020202020204" charset="0"/>
              </a:rPr>
              <a:t>GenZ</a:t>
            </a:r>
            <a:r>
              <a:rPr lang="en-US" sz="1300" dirty="0">
                <a:latin typeface="Anton" panose="020B0604020202020204" charset="0"/>
              </a:rPr>
              <a:t>), fitness x̅ = 3.00 (Gen Y) and 3.00 (</a:t>
            </a:r>
            <a:r>
              <a:rPr lang="en-US" sz="1300" dirty="0" err="1">
                <a:latin typeface="Anton" panose="020B0604020202020204" charset="0"/>
              </a:rPr>
              <a:t>GenZ</a:t>
            </a:r>
            <a:r>
              <a:rPr lang="en-US" sz="1300" dirty="0">
                <a:latin typeface="Anton" panose="020B0604020202020204" charset="0"/>
              </a:rPr>
              <a:t>) and miles x̅ = 86.81 (Gen Y) and 107.83 (</a:t>
            </a:r>
            <a:r>
              <a:rPr lang="en-US" sz="1300" dirty="0" err="1">
                <a:latin typeface="Anton" panose="020B0604020202020204" charset="0"/>
              </a:rPr>
              <a:t>GenZ</a:t>
            </a:r>
            <a:r>
              <a:rPr lang="en-US" sz="1300" dirty="0">
                <a:latin typeface="Anton" panose="020B0604020202020204" charset="0"/>
              </a:rPr>
              <a:t>). To really drive home this point, the one customer in this category who splurged on the TM798 expects to use her machine 6 times a week and log 280 miles!  </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34076" y="3981067"/>
            <a:ext cx="1010100"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TM498</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sp>
        <p:nvSpPr>
          <p:cNvPr id="36" name="Google Shape;2521;p56">
            <a:extLst>
              <a:ext uri="{FF2B5EF4-FFF2-40B4-BE49-F238E27FC236}">
                <a16:creationId xmlns:a16="http://schemas.microsoft.com/office/drawing/2014/main" id="{D5F80DB1-63DC-4200-BFE3-5381B66A8861}"/>
              </a:ext>
            </a:extLst>
          </p:cNvPr>
          <p:cNvSpPr txBox="1">
            <a:spLocks/>
          </p:cNvSpPr>
          <p:nvPr/>
        </p:nvSpPr>
        <p:spPr>
          <a:xfrm>
            <a:off x="5385391" y="3756043"/>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Gen Z</a:t>
            </a:r>
          </a:p>
        </p:txBody>
      </p:sp>
      <p:sp>
        <p:nvSpPr>
          <p:cNvPr id="37" name="Google Shape;2517;p56">
            <a:extLst>
              <a:ext uri="{FF2B5EF4-FFF2-40B4-BE49-F238E27FC236}">
                <a16:creationId xmlns:a16="http://schemas.microsoft.com/office/drawing/2014/main" id="{68DBC34F-4827-43B6-8EB7-5D0FC5095ED4}"/>
              </a:ext>
            </a:extLst>
          </p:cNvPr>
          <p:cNvSpPr/>
          <p:nvPr/>
        </p:nvSpPr>
        <p:spPr>
          <a:xfrm>
            <a:off x="5272858" y="3877838"/>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17;p56">
            <a:extLst>
              <a:ext uri="{FF2B5EF4-FFF2-40B4-BE49-F238E27FC236}">
                <a16:creationId xmlns:a16="http://schemas.microsoft.com/office/drawing/2014/main" id="{A31A9714-741F-4805-B669-8AE3319596B9}"/>
              </a:ext>
            </a:extLst>
          </p:cNvPr>
          <p:cNvSpPr/>
          <p:nvPr/>
        </p:nvSpPr>
        <p:spPr>
          <a:xfrm>
            <a:off x="5273259" y="4129747"/>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21;p56">
            <a:extLst>
              <a:ext uri="{FF2B5EF4-FFF2-40B4-BE49-F238E27FC236}">
                <a16:creationId xmlns:a16="http://schemas.microsoft.com/office/drawing/2014/main" id="{CE5ED3B0-0ABA-4CE5-A0EB-71174ED9C051}"/>
              </a:ext>
            </a:extLst>
          </p:cNvPr>
          <p:cNvSpPr txBox="1">
            <a:spLocks/>
          </p:cNvSpPr>
          <p:nvPr/>
        </p:nvSpPr>
        <p:spPr>
          <a:xfrm>
            <a:off x="5385366" y="4015986"/>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Gen Y</a:t>
            </a:r>
          </a:p>
        </p:txBody>
      </p:sp>
      <p:graphicFrame>
        <p:nvGraphicFramePr>
          <p:cNvPr id="41" name="Chart 40">
            <a:extLst>
              <a:ext uri="{FF2B5EF4-FFF2-40B4-BE49-F238E27FC236}">
                <a16:creationId xmlns:a16="http://schemas.microsoft.com/office/drawing/2014/main" id="{47544D21-33F7-45AC-90D9-61A593187DF6}"/>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a:extLst>
              <a:ext uri="{FF2B5EF4-FFF2-40B4-BE49-F238E27FC236}">
                <a16:creationId xmlns:a16="http://schemas.microsoft.com/office/drawing/2014/main" id="{DD0A339D-00CA-4A50-9C77-150448A66963}"/>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a:extLst>
              <a:ext uri="{FF2B5EF4-FFF2-40B4-BE49-F238E27FC236}">
                <a16:creationId xmlns:a16="http://schemas.microsoft.com/office/drawing/2014/main" id="{850BA26F-B735-4CE7-B3D3-175E74F907EC}"/>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46" name="Oval 45">
            <a:extLst>
              <a:ext uri="{FF2B5EF4-FFF2-40B4-BE49-F238E27FC236}">
                <a16:creationId xmlns:a16="http://schemas.microsoft.com/office/drawing/2014/main" id="{4DC403A2-2E3D-4A14-85CE-0BCE98A80016}"/>
              </a:ext>
            </a:extLst>
          </p:cNvPr>
          <p:cNvSpPr/>
          <p:nvPr/>
        </p:nvSpPr>
        <p:spPr>
          <a:xfrm>
            <a:off x="7241756" y="3198258"/>
            <a:ext cx="100881" cy="1010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Google Shape;2517;p56">
            <a:extLst>
              <a:ext uri="{FF2B5EF4-FFF2-40B4-BE49-F238E27FC236}">
                <a16:creationId xmlns:a16="http://schemas.microsoft.com/office/drawing/2014/main" id="{9DEA8C43-67C7-4BDC-9D05-9547821AC2A7}"/>
              </a:ext>
            </a:extLst>
          </p:cNvPr>
          <p:cNvSpPr/>
          <p:nvPr/>
        </p:nvSpPr>
        <p:spPr>
          <a:xfrm>
            <a:off x="7144510" y="3186824"/>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17;p56">
            <a:extLst>
              <a:ext uri="{FF2B5EF4-FFF2-40B4-BE49-F238E27FC236}">
                <a16:creationId xmlns:a16="http://schemas.microsoft.com/office/drawing/2014/main" id="{3AC54F9F-1436-4CA4-9323-ACDD2D9FEEE5}"/>
              </a:ext>
            </a:extLst>
          </p:cNvPr>
          <p:cNvSpPr/>
          <p:nvPr/>
        </p:nvSpPr>
        <p:spPr>
          <a:xfrm>
            <a:off x="7100396" y="2453772"/>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17;p56">
            <a:extLst>
              <a:ext uri="{FF2B5EF4-FFF2-40B4-BE49-F238E27FC236}">
                <a16:creationId xmlns:a16="http://schemas.microsoft.com/office/drawing/2014/main" id="{11103FFA-CA1A-44CB-B822-AEAFCE1F2C90}"/>
              </a:ext>
            </a:extLst>
          </p:cNvPr>
          <p:cNvSpPr/>
          <p:nvPr/>
        </p:nvSpPr>
        <p:spPr>
          <a:xfrm>
            <a:off x="6864513" y="1734708"/>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517;p56">
            <a:extLst>
              <a:ext uri="{FF2B5EF4-FFF2-40B4-BE49-F238E27FC236}">
                <a16:creationId xmlns:a16="http://schemas.microsoft.com/office/drawing/2014/main" id="{631DE0BA-F90B-448F-893F-00B9BF81743C}"/>
              </a:ext>
            </a:extLst>
          </p:cNvPr>
          <p:cNvSpPr/>
          <p:nvPr/>
        </p:nvSpPr>
        <p:spPr>
          <a:xfrm>
            <a:off x="7049956" y="1734708"/>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517;p56">
            <a:extLst>
              <a:ext uri="{FF2B5EF4-FFF2-40B4-BE49-F238E27FC236}">
                <a16:creationId xmlns:a16="http://schemas.microsoft.com/office/drawing/2014/main" id="{32126011-9C30-48F9-AA5F-632B4E3FD92F}"/>
              </a:ext>
            </a:extLst>
          </p:cNvPr>
          <p:cNvSpPr/>
          <p:nvPr/>
        </p:nvSpPr>
        <p:spPr>
          <a:xfrm>
            <a:off x="7230246" y="3186824"/>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517;p56">
            <a:extLst>
              <a:ext uri="{FF2B5EF4-FFF2-40B4-BE49-F238E27FC236}">
                <a16:creationId xmlns:a16="http://schemas.microsoft.com/office/drawing/2014/main" id="{9836972B-BA3B-425A-812D-16982A96A2B7}"/>
              </a:ext>
            </a:extLst>
          </p:cNvPr>
          <p:cNvSpPr/>
          <p:nvPr/>
        </p:nvSpPr>
        <p:spPr>
          <a:xfrm>
            <a:off x="7206460" y="2453772"/>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951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56"/>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Impulse-Buyer</a:t>
            </a:r>
            <a:endParaRPr sz="2400" dirty="0"/>
          </a:p>
        </p:txBody>
      </p:sp>
      <p:grpSp>
        <p:nvGrpSpPr>
          <p:cNvPr id="2507" name="Google Shape;2507;p56"/>
          <p:cNvGrpSpPr/>
          <p:nvPr/>
        </p:nvGrpSpPr>
        <p:grpSpPr>
          <a:xfrm>
            <a:off x="6383400" y="0"/>
            <a:ext cx="2760600" cy="5143500"/>
            <a:chOff x="3191700" y="0"/>
            <a:chExt cx="2760600" cy="5143500"/>
          </a:xfrm>
        </p:grpSpPr>
        <p:pic>
          <p:nvPicPr>
            <p:cNvPr id="2508" name="Google Shape;2508;p56"/>
            <p:cNvPicPr preferRelativeResize="0"/>
            <p:nvPr/>
          </p:nvPicPr>
          <p:blipFill rotWithShape="1">
            <a:blip r:embed="rId3">
              <a:alphaModFix/>
            </a:blip>
            <a:srcRect l="23722" r="21566"/>
            <a:stretch/>
          </p:blipFill>
          <p:spPr>
            <a:xfrm>
              <a:off x="3191724" y="0"/>
              <a:ext cx="2760551" cy="5143500"/>
            </a:xfrm>
            <a:prstGeom prst="rect">
              <a:avLst/>
            </a:prstGeom>
            <a:noFill/>
            <a:ln>
              <a:noFill/>
            </a:ln>
          </p:spPr>
        </p:pic>
        <p:sp>
          <p:nvSpPr>
            <p:cNvPr id="2509" name="Google Shape;2509;p56"/>
            <p:cNvSpPr/>
            <p:nvPr/>
          </p:nvSpPr>
          <p:spPr>
            <a:xfrm>
              <a:off x="3191700" y="0"/>
              <a:ext cx="2760600" cy="5143500"/>
            </a:xfrm>
            <a:prstGeom prst="rect">
              <a:avLst/>
            </a:prstGeom>
            <a:solidFill>
              <a:srgbClr val="000000">
                <a:alpha val="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 name="Chart 58">
            <a:extLst>
              <a:ext uri="{FF2B5EF4-FFF2-40B4-BE49-F238E27FC236}">
                <a16:creationId xmlns:a16="http://schemas.microsoft.com/office/drawing/2014/main" id="{5C8D7094-DB32-4277-8724-15719515948C}"/>
              </a:ext>
            </a:extLst>
          </p:cNvPr>
          <p:cNvGraphicFramePr/>
          <p:nvPr/>
        </p:nvGraphicFramePr>
        <p:xfrm>
          <a:off x="460886" y="1797520"/>
          <a:ext cx="1441689" cy="1229216"/>
        </p:xfrm>
        <a:graphic>
          <a:graphicData uri="http://schemas.openxmlformats.org/drawingml/2006/chart">
            <c:chart xmlns:c="http://schemas.openxmlformats.org/drawingml/2006/chart" xmlns:r="http://schemas.openxmlformats.org/officeDocument/2006/relationships" r:id="rId4"/>
          </a:graphicData>
        </a:graphic>
      </p:graphicFrame>
      <p:sp>
        <p:nvSpPr>
          <p:cNvPr id="60" name="Google Shape;2513;p56">
            <a:extLst>
              <a:ext uri="{FF2B5EF4-FFF2-40B4-BE49-F238E27FC236}">
                <a16:creationId xmlns:a16="http://schemas.microsoft.com/office/drawing/2014/main" id="{72A7DEB8-4EC7-4688-99B9-609D866FE4F2}"/>
              </a:ext>
            </a:extLst>
          </p:cNvPr>
          <p:cNvSpPr txBox="1">
            <a:spLocks/>
          </p:cNvSpPr>
          <p:nvPr/>
        </p:nvSpPr>
        <p:spPr>
          <a:xfrm>
            <a:off x="584925" y="125047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a:solidFill>
                  <a:schemeClr val="accent1"/>
                </a:solidFill>
              </a:rPr>
              <a:t>GENDER</a:t>
            </a:r>
            <a:endParaRPr lang="en-CA" sz="1800" dirty="0">
              <a:solidFill>
                <a:schemeClr val="accent1"/>
              </a:solidFill>
            </a:endParaRPr>
          </a:p>
        </p:txBody>
      </p:sp>
      <p:cxnSp>
        <p:nvCxnSpPr>
          <p:cNvPr id="61" name="Google Shape;2514;p56">
            <a:extLst>
              <a:ext uri="{FF2B5EF4-FFF2-40B4-BE49-F238E27FC236}">
                <a16:creationId xmlns:a16="http://schemas.microsoft.com/office/drawing/2014/main" id="{CD2457F9-2A66-4EEF-8F38-DD2D50251856}"/>
              </a:ext>
            </a:extLst>
          </p:cNvPr>
          <p:cNvCxnSpPr>
            <a:cxnSpLocks/>
          </p:cNvCxnSpPr>
          <p:nvPr/>
        </p:nvCxnSpPr>
        <p:spPr>
          <a:xfrm>
            <a:off x="674650" y="1630175"/>
            <a:ext cx="2455126" cy="0"/>
          </a:xfrm>
          <a:prstGeom prst="straightConnector1">
            <a:avLst/>
          </a:prstGeom>
          <a:noFill/>
          <a:ln w="19050" cap="flat" cmpd="sng">
            <a:solidFill>
              <a:schemeClr val="accent1"/>
            </a:solidFill>
            <a:prstDash val="solid"/>
            <a:round/>
            <a:headEnd type="none" w="med" len="med"/>
            <a:tailEnd type="none" w="med" len="med"/>
          </a:ln>
        </p:spPr>
      </p:cxnSp>
      <p:sp>
        <p:nvSpPr>
          <p:cNvPr id="62" name="Google Shape;2515;p56">
            <a:extLst>
              <a:ext uri="{FF2B5EF4-FFF2-40B4-BE49-F238E27FC236}">
                <a16:creationId xmlns:a16="http://schemas.microsoft.com/office/drawing/2014/main" id="{A849F1B8-0F89-4284-B7FC-7DD4C839CC5A}"/>
              </a:ext>
            </a:extLst>
          </p:cNvPr>
          <p:cNvSpPr txBox="1">
            <a:spLocks/>
          </p:cNvSpPr>
          <p:nvPr/>
        </p:nvSpPr>
        <p:spPr>
          <a:xfrm>
            <a:off x="2140725" y="19604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Women</a:t>
            </a:r>
            <a:endParaRPr lang="en-CA" sz="1400" dirty="0"/>
          </a:p>
        </p:txBody>
      </p:sp>
      <p:sp>
        <p:nvSpPr>
          <p:cNvPr id="63" name="Google Shape;2517;p56">
            <a:extLst>
              <a:ext uri="{FF2B5EF4-FFF2-40B4-BE49-F238E27FC236}">
                <a16:creationId xmlns:a16="http://schemas.microsoft.com/office/drawing/2014/main" id="{1884403F-5AA9-417B-A44E-E2533A6DE56E}"/>
              </a:ext>
            </a:extLst>
          </p:cNvPr>
          <p:cNvSpPr/>
          <p:nvPr/>
        </p:nvSpPr>
        <p:spPr>
          <a:xfrm>
            <a:off x="1986850" y="2110260"/>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519;p56">
            <a:extLst>
              <a:ext uri="{FF2B5EF4-FFF2-40B4-BE49-F238E27FC236}">
                <a16:creationId xmlns:a16="http://schemas.microsoft.com/office/drawing/2014/main" id="{A6E34035-0124-4911-8E0A-D59AE5BD867C}"/>
              </a:ext>
            </a:extLst>
          </p:cNvPr>
          <p:cNvSpPr txBox="1">
            <a:spLocks/>
          </p:cNvSpPr>
          <p:nvPr/>
        </p:nvSpPr>
        <p:spPr>
          <a:xfrm>
            <a:off x="584925" y="3354916"/>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800" dirty="0">
                <a:solidFill>
                  <a:schemeClr val="accent1"/>
                </a:solidFill>
              </a:rPr>
              <a:t>AGE</a:t>
            </a:r>
          </a:p>
        </p:txBody>
      </p:sp>
      <p:cxnSp>
        <p:nvCxnSpPr>
          <p:cNvPr id="65" name="Google Shape;2520;p56">
            <a:extLst>
              <a:ext uri="{FF2B5EF4-FFF2-40B4-BE49-F238E27FC236}">
                <a16:creationId xmlns:a16="http://schemas.microsoft.com/office/drawing/2014/main" id="{136CE89E-68FC-4C1B-93D9-64FC22D6602E}"/>
              </a:ext>
            </a:extLst>
          </p:cNvPr>
          <p:cNvCxnSpPr>
            <a:cxnSpLocks/>
          </p:cNvCxnSpPr>
          <p:nvPr/>
        </p:nvCxnSpPr>
        <p:spPr>
          <a:xfrm>
            <a:off x="674650" y="3734616"/>
            <a:ext cx="2455126"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2516;p56">
            <a:extLst>
              <a:ext uri="{FF2B5EF4-FFF2-40B4-BE49-F238E27FC236}">
                <a16:creationId xmlns:a16="http://schemas.microsoft.com/office/drawing/2014/main" id="{E7761C21-649A-4AB8-BA77-3AFE329A9AB1}"/>
              </a:ext>
            </a:extLst>
          </p:cNvPr>
          <p:cNvSpPr txBox="1">
            <a:spLocks/>
          </p:cNvSpPr>
          <p:nvPr/>
        </p:nvSpPr>
        <p:spPr>
          <a:xfrm>
            <a:off x="2140725" y="2533550"/>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a:t>Men</a:t>
            </a:r>
          </a:p>
        </p:txBody>
      </p:sp>
      <p:sp>
        <p:nvSpPr>
          <p:cNvPr id="71" name="Google Shape;2518;p56">
            <a:extLst>
              <a:ext uri="{FF2B5EF4-FFF2-40B4-BE49-F238E27FC236}">
                <a16:creationId xmlns:a16="http://schemas.microsoft.com/office/drawing/2014/main" id="{EF69D890-C6F4-4B99-A431-04912D27D2CE}"/>
              </a:ext>
            </a:extLst>
          </p:cNvPr>
          <p:cNvSpPr/>
          <p:nvPr/>
        </p:nvSpPr>
        <p:spPr>
          <a:xfrm>
            <a:off x="1986850" y="2677235"/>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529;p56">
            <a:extLst>
              <a:ext uri="{FF2B5EF4-FFF2-40B4-BE49-F238E27FC236}">
                <a16:creationId xmlns:a16="http://schemas.microsoft.com/office/drawing/2014/main" id="{5D00EA20-2EC8-452C-A3D8-49E6D2AC4246}"/>
              </a:ext>
            </a:extLst>
          </p:cNvPr>
          <p:cNvSpPr txBox="1">
            <a:spLocks/>
          </p:cNvSpPr>
          <p:nvPr/>
        </p:nvSpPr>
        <p:spPr>
          <a:xfrm>
            <a:off x="3663761" y="152221"/>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a:solidFill>
                  <a:schemeClr val="accent1"/>
                </a:solidFill>
              </a:rPr>
              <a:t>Education</a:t>
            </a:r>
            <a:endParaRPr lang="en-CA" sz="1800" dirty="0">
              <a:solidFill>
                <a:schemeClr val="accent1"/>
              </a:solidFill>
            </a:endParaRPr>
          </a:p>
        </p:txBody>
      </p:sp>
      <p:cxnSp>
        <p:nvCxnSpPr>
          <p:cNvPr id="103" name="Google Shape;2530;p56">
            <a:extLst>
              <a:ext uri="{FF2B5EF4-FFF2-40B4-BE49-F238E27FC236}">
                <a16:creationId xmlns:a16="http://schemas.microsoft.com/office/drawing/2014/main" id="{E20670D6-445C-47E7-9576-7F2D78640BC5}"/>
              </a:ext>
            </a:extLst>
          </p:cNvPr>
          <p:cNvCxnSpPr>
            <a:cxnSpLocks/>
          </p:cNvCxnSpPr>
          <p:nvPr/>
        </p:nvCxnSpPr>
        <p:spPr>
          <a:xfrm>
            <a:off x="3355820" y="53192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04" name="Google Shape;2529;p56">
            <a:extLst>
              <a:ext uri="{FF2B5EF4-FFF2-40B4-BE49-F238E27FC236}">
                <a16:creationId xmlns:a16="http://schemas.microsoft.com/office/drawing/2014/main" id="{13BACA12-D540-4C91-889D-E1A411ECE12F}"/>
              </a:ext>
            </a:extLst>
          </p:cNvPr>
          <p:cNvSpPr txBox="1">
            <a:spLocks/>
          </p:cNvSpPr>
          <p:nvPr/>
        </p:nvSpPr>
        <p:spPr>
          <a:xfrm>
            <a:off x="3663761" y="3562933"/>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Income</a:t>
            </a:r>
          </a:p>
        </p:txBody>
      </p:sp>
      <p:cxnSp>
        <p:nvCxnSpPr>
          <p:cNvPr id="105" name="Google Shape;2530;p56">
            <a:extLst>
              <a:ext uri="{FF2B5EF4-FFF2-40B4-BE49-F238E27FC236}">
                <a16:creationId xmlns:a16="http://schemas.microsoft.com/office/drawing/2014/main" id="{8AD7CC93-1916-4CE3-ADD6-98A01D63C713}"/>
              </a:ext>
            </a:extLst>
          </p:cNvPr>
          <p:cNvCxnSpPr>
            <a:cxnSpLocks/>
          </p:cNvCxnSpPr>
          <p:nvPr/>
        </p:nvCxnSpPr>
        <p:spPr>
          <a:xfrm>
            <a:off x="3355820" y="3942633"/>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06" name="Google Shape;2529;p56">
            <a:extLst>
              <a:ext uri="{FF2B5EF4-FFF2-40B4-BE49-F238E27FC236}">
                <a16:creationId xmlns:a16="http://schemas.microsoft.com/office/drawing/2014/main" id="{78A3CABE-8028-4CFD-83BF-7FF524D6B7AA}"/>
              </a:ext>
            </a:extLst>
          </p:cNvPr>
          <p:cNvSpPr txBox="1">
            <a:spLocks/>
          </p:cNvSpPr>
          <p:nvPr/>
        </p:nvSpPr>
        <p:spPr>
          <a:xfrm>
            <a:off x="3663761" y="1789945"/>
            <a:ext cx="2235900"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r"/>
            <a:r>
              <a:rPr lang="en-CA" sz="1800" dirty="0">
                <a:solidFill>
                  <a:schemeClr val="accent1"/>
                </a:solidFill>
              </a:rPr>
              <a:t>Marital Status</a:t>
            </a:r>
          </a:p>
        </p:txBody>
      </p:sp>
      <p:cxnSp>
        <p:nvCxnSpPr>
          <p:cNvPr id="107" name="Google Shape;2530;p56">
            <a:extLst>
              <a:ext uri="{FF2B5EF4-FFF2-40B4-BE49-F238E27FC236}">
                <a16:creationId xmlns:a16="http://schemas.microsoft.com/office/drawing/2014/main" id="{E06820BA-FA74-43A6-8350-F8FB4124466B}"/>
              </a:ext>
            </a:extLst>
          </p:cNvPr>
          <p:cNvCxnSpPr>
            <a:cxnSpLocks/>
          </p:cNvCxnSpPr>
          <p:nvPr/>
        </p:nvCxnSpPr>
        <p:spPr>
          <a:xfrm>
            <a:off x="3355820" y="2169645"/>
            <a:ext cx="2459566" cy="0"/>
          </a:xfrm>
          <a:prstGeom prst="straightConnector1">
            <a:avLst/>
          </a:prstGeom>
          <a:noFill/>
          <a:ln w="19050" cap="flat" cmpd="sng">
            <a:solidFill>
              <a:schemeClr val="accent1"/>
            </a:solidFill>
            <a:prstDash val="solid"/>
            <a:round/>
            <a:headEnd type="none" w="med" len="med"/>
            <a:tailEnd type="none" w="med" len="med"/>
          </a:ln>
        </p:spPr>
      </p:cxnSp>
      <p:graphicFrame>
        <p:nvGraphicFramePr>
          <p:cNvPr id="108" name="Chart 107">
            <a:extLst>
              <a:ext uri="{FF2B5EF4-FFF2-40B4-BE49-F238E27FC236}">
                <a16:creationId xmlns:a16="http://schemas.microsoft.com/office/drawing/2014/main" id="{6BB965A1-8C94-4097-8542-61D40C1B780A}"/>
              </a:ext>
            </a:extLst>
          </p:cNvPr>
          <p:cNvGraphicFramePr/>
          <p:nvPr/>
        </p:nvGraphicFramePr>
        <p:xfrm>
          <a:off x="3292861" y="2380319"/>
          <a:ext cx="1441689" cy="1229216"/>
        </p:xfrm>
        <a:graphic>
          <a:graphicData uri="http://schemas.openxmlformats.org/drawingml/2006/chart">
            <c:chart xmlns:c="http://schemas.openxmlformats.org/drawingml/2006/chart" xmlns:r="http://schemas.openxmlformats.org/officeDocument/2006/relationships" r:id="rId5"/>
          </a:graphicData>
        </a:graphic>
      </p:graphicFrame>
      <p:sp>
        <p:nvSpPr>
          <p:cNvPr id="109" name="Google Shape;2515;p56">
            <a:extLst>
              <a:ext uri="{FF2B5EF4-FFF2-40B4-BE49-F238E27FC236}">
                <a16:creationId xmlns:a16="http://schemas.microsoft.com/office/drawing/2014/main" id="{DD42C53A-10CB-41F9-9EE7-B4A92F0FCEC6}"/>
              </a:ext>
            </a:extLst>
          </p:cNvPr>
          <p:cNvSpPr txBox="1">
            <a:spLocks/>
          </p:cNvSpPr>
          <p:nvPr/>
        </p:nvSpPr>
        <p:spPr>
          <a:xfrm>
            <a:off x="4990961" y="2429951"/>
            <a:ext cx="1032739"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Partnered</a:t>
            </a:r>
          </a:p>
        </p:txBody>
      </p:sp>
      <p:sp>
        <p:nvSpPr>
          <p:cNvPr id="110" name="Google Shape;2517;p56">
            <a:extLst>
              <a:ext uri="{FF2B5EF4-FFF2-40B4-BE49-F238E27FC236}">
                <a16:creationId xmlns:a16="http://schemas.microsoft.com/office/drawing/2014/main" id="{F383FD37-337B-4483-BDF2-50B32F86A5E9}"/>
              </a:ext>
            </a:extLst>
          </p:cNvPr>
          <p:cNvSpPr/>
          <p:nvPr/>
        </p:nvSpPr>
        <p:spPr>
          <a:xfrm>
            <a:off x="4837087" y="257976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516;p56">
            <a:extLst>
              <a:ext uri="{FF2B5EF4-FFF2-40B4-BE49-F238E27FC236}">
                <a16:creationId xmlns:a16="http://schemas.microsoft.com/office/drawing/2014/main" id="{96D64DC6-5895-4030-9EF2-EA215CEE9D01}"/>
              </a:ext>
            </a:extLst>
          </p:cNvPr>
          <p:cNvSpPr txBox="1">
            <a:spLocks/>
          </p:cNvSpPr>
          <p:nvPr/>
        </p:nvSpPr>
        <p:spPr>
          <a:xfrm>
            <a:off x="4990962" y="3003051"/>
            <a:ext cx="908700"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CA" sz="1400" dirty="0"/>
              <a:t>Single</a:t>
            </a:r>
          </a:p>
        </p:txBody>
      </p:sp>
      <p:sp>
        <p:nvSpPr>
          <p:cNvPr id="112" name="Google Shape;2518;p56">
            <a:extLst>
              <a:ext uri="{FF2B5EF4-FFF2-40B4-BE49-F238E27FC236}">
                <a16:creationId xmlns:a16="http://schemas.microsoft.com/office/drawing/2014/main" id="{000AB8DC-98F4-4C1B-9CF4-019EF87F39BF}"/>
              </a:ext>
            </a:extLst>
          </p:cNvPr>
          <p:cNvSpPr/>
          <p:nvPr/>
        </p:nvSpPr>
        <p:spPr>
          <a:xfrm>
            <a:off x="4837087" y="3146736"/>
            <a:ext cx="123900" cy="1239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13" name="Chart 112">
            <a:extLst>
              <a:ext uri="{FF2B5EF4-FFF2-40B4-BE49-F238E27FC236}">
                <a16:creationId xmlns:a16="http://schemas.microsoft.com/office/drawing/2014/main" id="{264BB277-60AF-42FA-BADD-1D744CCE9F4D}"/>
              </a:ext>
            </a:extLst>
          </p:cNvPr>
          <p:cNvGraphicFramePr/>
          <p:nvPr/>
        </p:nvGraphicFramePr>
        <p:xfrm>
          <a:off x="3560720" y="595458"/>
          <a:ext cx="2535768" cy="1229216"/>
        </p:xfrm>
        <a:graphic>
          <a:graphicData uri="http://schemas.openxmlformats.org/drawingml/2006/chart">
            <c:chart xmlns:c="http://schemas.openxmlformats.org/drawingml/2006/chart" xmlns:r="http://schemas.openxmlformats.org/officeDocument/2006/relationships" r:id="rId6"/>
          </a:graphicData>
        </a:graphic>
      </p:graphicFrame>
      <p:grpSp>
        <p:nvGrpSpPr>
          <p:cNvPr id="115" name="Google Shape;2526;p56">
            <a:extLst>
              <a:ext uri="{FF2B5EF4-FFF2-40B4-BE49-F238E27FC236}">
                <a16:creationId xmlns:a16="http://schemas.microsoft.com/office/drawing/2014/main" id="{AF787A37-A01D-458A-AC16-A4AC3EB778B4}"/>
              </a:ext>
            </a:extLst>
          </p:cNvPr>
          <p:cNvGrpSpPr/>
          <p:nvPr/>
        </p:nvGrpSpPr>
        <p:grpSpPr>
          <a:xfrm rot="10800000">
            <a:off x="1595837" y="4253175"/>
            <a:ext cx="3438071" cy="853394"/>
            <a:chOff x="3530150" y="1810867"/>
            <a:chExt cx="4581041" cy="1204508"/>
          </a:xfrm>
        </p:grpSpPr>
        <p:sp>
          <p:nvSpPr>
            <p:cNvPr id="116" name="Google Shape;2527;p56">
              <a:extLst>
                <a:ext uri="{FF2B5EF4-FFF2-40B4-BE49-F238E27FC236}">
                  <a16:creationId xmlns:a16="http://schemas.microsoft.com/office/drawing/2014/main" id="{D0FB543C-0B90-4204-8413-F57ADFF61168}"/>
                </a:ext>
              </a:extLst>
            </p:cNvPr>
            <p:cNvSpPr/>
            <p:nvPr/>
          </p:nvSpPr>
          <p:spPr>
            <a:xfrm>
              <a:off x="3530150" y="2790075"/>
              <a:ext cx="1962600" cy="225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528;p56">
              <a:extLst>
                <a:ext uri="{FF2B5EF4-FFF2-40B4-BE49-F238E27FC236}">
                  <a16:creationId xmlns:a16="http://schemas.microsoft.com/office/drawing/2014/main" id="{E5FEB1B3-D353-4A18-A7A6-9CDA356D6CDE}"/>
                </a:ext>
              </a:extLst>
            </p:cNvPr>
            <p:cNvSpPr/>
            <p:nvPr/>
          </p:nvSpPr>
          <p:spPr>
            <a:xfrm>
              <a:off x="7621291" y="1810867"/>
              <a:ext cx="489900" cy="2169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9" name="Isosceles Triangle 118">
            <a:extLst>
              <a:ext uri="{FF2B5EF4-FFF2-40B4-BE49-F238E27FC236}">
                <a16:creationId xmlns:a16="http://schemas.microsoft.com/office/drawing/2014/main" id="{B50FAAEC-0F0C-4CBB-BAFF-722E312978B5}"/>
              </a:ext>
            </a:extLst>
          </p:cNvPr>
          <p:cNvSpPr/>
          <p:nvPr/>
        </p:nvSpPr>
        <p:spPr>
          <a:xfrm>
            <a:off x="4649027" y="443602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0" name="Isosceles Triangle 119">
            <a:extLst>
              <a:ext uri="{FF2B5EF4-FFF2-40B4-BE49-F238E27FC236}">
                <a16:creationId xmlns:a16="http://schemas.microsoft.com/office/drawing/2014/main" id="{1441A463-709C-4059-B179-E3D56A26DC6F}"/>
              </a:ext>
            </a:extLst>
          </p:cNvPr>
          <p:cNvSpPr/>
          <p:nvPr/>
        </p:nvSpPr>
        <p:spPr>
          <a:xfrm>
            <a:off x="3927515" y="443413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Isosceles Triangle 120">
            <a:extLst>
              <a:ext uri="{FF2B5EF4-FFF2-40B4-BE49-F238E27FC236}">
                <a16:creationId xmlns:a16="http://schemas.microsoft.com/office/drawing/2014/main" id="{74716853-FBE6-4B0B-BFC6-D18A6364128D}"/>
              </a:ext>
            </a:extLst>
          </p:cNvPr>
          <p:cNvSpPr/>
          <p:nvPr/>
        </p:nvSpPr>
        <p:spPr>
          <a:xfrm>
            <a:off x="4285636" y="4434132"/>
            <a:ext cx="45720" cy="64702"/>
          </a:xfrm>
          <a:prstGeom prst="triangle">
            <a:avLst/>
          </a:prstGeom>
          <a:solidFill>
            <a:srgbClr val="F785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Google Shape;2528;p56">
            <a:extLst>
              <a:ext uri="{FF2B5EF4-FFF2-40B4-BE49-F238E27FC236}">
                <a16:creationId xmlns:a16="http://schemas.microsoft.com/office/drawing/2014/main" id="{BBE64D0B-0524-4E5B-8108-E631F6967A82}"/>
              </a:ext>
            </a:extLst>
          </p:cNvPr>
          <p:cNvSpPr/>
          <p:nvPr/>
        </p:nvSpPr>
        <p:spPr>
          <a:xfrm rot="10800000">
            <a:off x="4304216" y="4257907"/>
            <a:ext cx="367670" cy="159626"/>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519;p56">
            <a:extLst>
              <a:ext uri="{FF2B5EF4-FFF2-40B4-BE49-F238E27FC236}">
                <a16:creationId xmlns:a16="http://schemas.microsoft.com/office/drawing/2014/main" id="{8D96F36B-1EC2-482C-8FB6-53C0149697E6}"/>
              </a:ext>
            </a:extLst>
          </p:cNvPr>
          <p:cNvSpPr txBox="1">
            <a:spLocks/>
          </p:cNvSpPr>
          <p:nvPr/>
        </p:nvSpPr>
        <p:spPr>
          <a:xfrm>
            <a:off x="0" y="4821382"/>
            <a:ext cx="3191675" cy="41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r>
              <a:rPr lang="en-CA" sz="1200" dirty="0">
                <a:solidFill>
                  <a:schemeClr val="bg1"/>
                </a:solidFill>
              </a:rPr>
              <a:t>n = 23</a:t>
            </a:r>
          </a:p>
        </p:txBody>
      </p:sp>
      <p:sp>
        <p:nvSpPr>
          <p:cNvPr id="150" name="Google Shape;2528;p56">
            <a:extLst>
              <a:ext uri="{FF2B5EF4-FFF2-40B4-BE49-F238E27FC236}">
                <a16:creationId xmlns:a16="http://schemas.microsoft.com/office/drawing/2014/main" id="{9328D447-F4BD-4E58-8E1C-642A97CB28E6}"/>
              </a:ext>
            </a:extLst>
          </p:cNvPr>
          <p:cNvSpPr/>
          <p:nvPr/>
        </p:nvSpPr>
        <p:spPr>
          <a:xfrm rot="10800000">
            <a:off x="3936544" y="4257908"/>
            <a:ext cx="367670" cy="159626"/>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399BC4E7-EB2C-4DE8-8C57-BA270F4571BB}"/>
              </a:ext>
            </a:extLst>
          </p:cNvPr>
          <p:cNvSpPr/>
          <p:nvPr/>
        </p:nvSpPr>
        <p:spPr>
          <a:xfrm>
            <a:off x="1423943" y="4821382"/>
            <a:ext cx="723613" cy="309794"/>
          </a:xfrm>
          <a:prstGeom prst="rect">
            <a:avLst/>
          </a:prstGeom>
          <a:solidFill>
            <a:srgbClr val="2424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Google Shape;2521;p56">
            <a:extLst>
              <a:ext uri="{FF2B5EF4-FFF2-40B4-BE49-F238E27FC236}">
                <a16:creationId xmlns:a16="http://schemas.microsoft.com/office/drawing/2014/main" id="{A96138DD-5FE4-47CB-9913-D61BDEF96302}"/>
              </a:ext>
            </a:extLst>
          </p:cNvPr>
          <p:cNvSpPr txBox="1">
            <a:spLocks/>
          </p:cNvSpPr>
          <p:nvPr/>
        </p:nvSpPr>
        <p:spPr>
          <a:xfrm>
            <a:off x="5180551" y="4567326"/>
            <a:ext cx="1108947"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None/>
            </a:pPr>
            <a:r>
              <a:rPr lang="en-US" sz="1100" dirty="0">
                <a:latin typeface="DM Sans" panose="020B0604020202020204" charset="0"/>
              </a:rPr>
              <a:t>x̅ = $49,830 </a:t>
            </a:r>
          </a:p>
          <a:p>
            <a:pPr marL="0" indent="0">
              <a:spcAft>
                <a:spcPts val="1600"/>
              </a:spcAft>
              <a:buFont typeface="DM Sans"/>
              <a:buNone/>
            </a:pPr>
            <a:r>
              <a:rPr lang="en" sz="1100" dirty="0"/>
              <a:t> </a:t>
            </a:r>
          </a:p>
        </p:txBody>
      </p:sp>
      <p:sp>
        <p:nvSpPr>
          <p:cNvPr id="53" name="Google Shape;2517;p56">
            <a:extLst>
              <a:ext uri="{FF2B5EF4-FFF2-40B4-BE49-F238E27FC236}">
                <a16:creationId xmlns:a16="http://schemas.microsoft.com/office/drawing/2014/main" id="{E0C27EAD-3E84-4200-BEFE-C4383FC09844}"/>
              </a:ext>
            </a:extLst>
          </p:cNvPr>
          <p:cNvSpPr/>
          <p:nvPr/>
        </p:nvSpPr>
        <p:spPr>
          <a:xfrm>
            <a:off x="5046375" y="4675800"/>
            <a:ext cx="123900" cy="123900"/>
          </a:xfrm>
          <a:prstGeom prst="ellipse">
            <a:avLst/>
          </a:prstGeom>
          <a:solidFill>
            <a:srgbClr val="FBC2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4F3742EB-D921-45CC-87F6-10FCED51476D}"/>
              </a:ext>
            </a:extLst>
          </p:cNvPr>
          <p:cNvPicPr>
            <a:picLocks noChangeAspect="1"/>
          </p:cNvPicPr>
          <p:nvPr/>
        </p:nvPicPr>
        <p:blipFill>
          <a:blip r:embed="rId7"/>
          <a:stretch>
            <a:fillRect/>
          </a:stretch>
        </p:blipFill>
        <p:spPr>
          <a:xfrm>
            <a:off x="6376544" y="0"/>
            <a:ext cx="2767431" cy="5143500"/>
          </a:xfrm>
          <a:prstGeom prst="rect">
            <a:avLst/>
          </a:prstGeom>
        </p:spPr>
      </p:pic>
      <p:graphicFrame>
        <p:nvGraphicFramePr>
          <p:cNvPr id="58" name="Chart 57">
            <a:extLst>
              <a:ext uri="{FF2B5EF4-FFF2-40B4-BE49-F238E27FC236}">
                <a16:creationId xmlns:a16="http://schemas.microsoft.com/office/drawing/2014/main" id="{FC46AF59-785D-4F85-8D1B-9303CCC863FA}"/>
              </a:ext>
            </a:extLst>
          </p:cNvPr>
          <p:cNvGraphicFramePr/>
          <p:nvPr/>
        </p:nvGraphicFramePr>
        <p:xfrm>
          <a:off x="564201" y="3763747"/>
          <a:ext cx="2535768" cy="1229216"/>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28680947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2" name="Google Shape;382;p42"/>
          <p:cNvSpPr/>
          <p:nvPr/>
        </p:nvSpPr>
        <p:spPr>
          <a:xfrm>
            <a:off x="5015700" y="185724"/>
            <a:ext cx="3690835" cy="3964551"/>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The Impulse-Buyer</a:t>
            </a:r>
            <a:endParaRPr sz="2400" dirty="0"/>
          </a:p>
        </p:txBody>
      </p:sp>
      <p:sp>
        <p:nvSpPr>
          <p:cNvPr id="384" name="Google Shape;384;p42"/>
          <p:cNvSpPr txBox="1">
            <a:spLocks noGrp="1"/>
          </p:cNvSpPr>
          <p:nvPr>
            <p:ph type="title" idx="2"/>
          </p:nvPr>
        </p:nvSpPr>
        <p:spPr>
          <a:xfrm>
            <a:off x="5623223" y="742247"/>
            <a:ext cx="2274300" cy="599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CA" sz="1800" dirty="0">
                <a:solidFill>
                  <a:schemeClr val="accent1"/>
                </a:solidFill>
              </a:rPr>
              <a:t>LIFESTYLE</a:t>
            </a:r>
          </a:p>
        </p:txBody>
      </p:sp>
      <p:sp>
        <p:nvSpPr>
          <p:cNvPr id="385" name="Google Shape;385;p42"/>
          <p:cNvSpPr txBox="1">
            <a:spLocks noGrp="1"/>
          </p:cNvSpPr>
          <p:nvPr>
            <p:ph type="subTitle" idx="1"/>
          </p:nvPr>
        </p:nvSpPr>
        <p:spPr>
          <a:xfrm>
            <a:off x="251460" y="1143000"/>
            <a:ext cx="4320540" cy="39049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latin typeface="Anton" panose="020B0604020202020204" charset="0"/>
              </a:rPr>
              <a:t>The Impulse-Buyer is not stupid, (s)he just does not have time to comparative shop! With an average education level of 15.65 years, the Impulse-Buyer knows exactly what (s)he needs and just goes out and gets it. The purchasing partners of this group is almost perfectly split between the TM195 (12) and the TM498(11). With only the sixth highest average income amongst the twelve groups (x̅ = $49,830), the TM798 (0) may be slightly out of reach.  </a:t>
            </a:r>
          </a:p>
          <a:p>
            <a:pPr marL="0" lvl="0" indent="0" algn="l" rtl="0">
              <a:spcBef>
                <a:spcPts val="0"/>
              </a:spcBef>
              <a:spcAft>
                <a:spcPts val="0"/>
              </a:spcAft>
              <a:buNone/>
            </a:pPr>
            <a:endParaRPr lang="en-US" sz="1400" dirty="0">
              <a:latin typeface="Anton" panose="020B0604020202020204" charset="0"/>
            </a:endParaRPr>
          </a:p>
          <a:p>
            <a:pPr marL="0" lvl="0" indent="0" algn="l" rtl="0">
              <a:spcBef>
                <a:spcPts val="0"/>
              </a:spcBef>
              <a:spcAft>
                <a:spcPts val="0"/>
              </a:spcAft>
              <a:buNone/>
            </a:pPr>
            <a:r>
              <a:rPr lang="en-US" sz="1400" dirty="0">
                <a:latin typeface="Anton" panose="020B0604020202020204" charset="0"/>
              </a:rPr>
              <a:t>The Impulse-Buyer falls near the middle of the pack with average usage (x̅ = 3.30), average fitness (x̅ = 3.09), and average expected miles (x̅ = 93.43). The type of model they select is not dependent on their income, their age, or even, like the Utilizer, based on usage, fitness or miles. It almost appears as if they purchase the first model they see! Best to present them with the TM498 first and hope for a quick sale! </a:t>
            </a:r>
          </a:p>
        </p:txBody>
      </p:sp>
      <p:sp>
        <p:nvSpPr>
          <p:cNvPr id="386" name="Google Shape;386;p42"/>
          <p:cNvSpPr/>
          <p:nvPr/>
        </p:nvSpPr>
        <p:spPr>
          <a:xfrm>
            <a:off x="7701865" y="3088570"/>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42;p56">
            <a:extLst>
              <a:ext uri="{FF2B5EF4-FFF2-40B4-BE49-F238E27FC236}">
                <a16:creationId xmlns:a16="http://schemas.microsoft.com/office/drawing/2014/main" id="{BA031505-DC90-45C8-B09C-1E121F5ECACC}"/>
              </a:ext>
            </a:extLst>
          </p:cNvPr>
          <p:cNvSpPr/>
          <p:nvPr/>
        </p:nvSpPr>
        <p:spPr>
          <a:xfrm>
            <a:off x="5798938" y="3012941"/>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1" name="Google Shape;2534;p56">
            <a:extLst>
              <a:ext uri="{FF2B5EF4-FFF2-40B4-BE49-F238E27FC236}">
                <a16:creationId xmlns:a16="http://schemas.microsoft.com/office/drawing/2014/main" id="{92EDA09C-DDDA-4068-A7BD-62CFDDD28D81}"/>
              </a:ext>
            </a:extLst>
          </p:cNvPr>
          <p:cNvSpPr/>
          <p:nvPr/>
        </p:nvSpPr>
        <p:spPr>
          <a:xfrm>
            <a:off x="5792082" y="1566947"/>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a:solidFill>
                <a:srgbClr val="242426"/>
              </a:solidFill>
            </a:endParaRPr>
          </a:p>
        </p:txBody>
      </p:sp>
      <p:sp>
        <p:nvSpPr>
          <p:cNvPr id="12" name="Google Shape;2538;p56">
            <a:extLst>
              <a:ext uri="{FF2B5EF4-FFF2-40B4-BE49-F238E27FC236}">
                <a16:creationId xmlns:a16="http://schemas.microsoft.com/office/drawing/2014/main" id="{DCB12DED-ECA5-43DA-845A-723E8A6E9BFF}"/>
              </a:ext>
            </a:extLst>
          </p:cNvPr>
          <p:cNvSpPr/>
          <p:nvPr/>
        </p:nvSpPr>
        <p:spPr>
          <a:xfrm>
            <a:off x="5792082" y="2291113"/>
            <a:ext cx="408552" cy="471669"/>
          </a:xfrm>
          <a:custGeom>
            <a:avLst/>
            <a:gdLst/>
            <a:ahLst/>
            <a:cxnLst/>
            <a:rect l="l" t="t" r="r" b="b"/>
            <a:pathLst>
              <a:path w="22451" h="25923" extrusionOk="0">
                <a:moveTo>
                  <a:pt x="11226" y="1"/>
                </a:moveTo>
                <a:lnTo>
                  <a:pt x="1" y="6481"/>
                </a:lnTo>
                <a:lnTo>
                  <a:pt x="1" y="19442"/>
                </a:lnTo>
                <a:lnTo>
                  <a:pt x="11226" y="25922"/>
                </a:lnTo>
                <a:lnTo>
                  <a:pt x="22450" y="19442"/>
                </a:lnTo>
                <a:lnTo>
                  <a:pt x="22450" y="6481"/>
                </a:lnTo>
                <a:lnTo>
                  <a:pt x="11226" y="1"/>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rgbClr val="242426"/>
              </a:solidFill>
            </a:endParaRPr>
          </a:p>
        </p:txBody>
      </p:sp>
      <p:cxnSp>
        <p:nvCxnSpPr>
          <p:cNvPr id="13" name="Google Shape;2530;p56">
            <a:extLst>
              <a:ext uri="{FF2B5EF4-FFF2-40B4-BE49-F238E27FC236}">
                <a16:creationId xmlns:a16="http://schemas.microsoft.com/office/drawing/2014/main" id="{E4524BF3-E654-4BE3-8D65-06B2F31CB993}"/>
              </a:ext>
            </a:extLst>
          </p:cNvPr>
          <p:cNvCxnSpPr>
            <a:cxnSpLocks/>
          </p:cNvCxnSpPr>
          <p:nvPr/>
        </p:nvCxnSpPr>
        <p:spPr>
          <a:xfrm>
            <a:off x="5385391" y="1275401"/>
            <a:ext cx="2459566" cy="0"/>
          </a:xfrm>
          <a:prstGeom prst="straightConnector1">
            <a:avLst/>
          </a:prstGeom>
          <a:noFill/>
          <a:ln w="19050" cap="flat" cmpd="sng">
            <a:solidFill>
              <a:schemeClr val="accent1"/>
            </a:solidFill>
            <a:prstDash val="solid"/>
            <a:round/>
            <a:headEnd type="none" w="med" len="med"/>
            <a:tailEnd type="none" w="med" len="med"/>
          </a:ln>
        </p:spPr>
      </p:cxnSp>
      <p:sp>
        <p:nvSpPr>
          <p:cNvPr id="14" name="Google Shape;11686;p77">
            <a:extLst>
              <a:ext uri="{FF2B5EF4-FFF2-40B4-BE49-F238E27FC236}">
                <a16:creationId xmlns:a16="http://schemas.microsoft.com/office/drawing/2014/main" id="{36E9DF9D-F432-4BF9-98E6-5F6069953B95}"/>
              </a:ext>
            </a:extLst>
          </p:cNvPr>
          <p:cNvSpPr/>
          <p:nvPr/>
        </p:nvSpPr>
        <p:spPr>
          <a:xfrm>
            <a:off x="5844790" y="2436183"/>
            <a:ext cx="288699" cy="19524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w="6350">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1204;p76">
            <a:extLst>
              <a:ext uri="{FF2B5EF4-FFF2-40B4-BE49-F238E27FC236}">
                <a16:creationId xmlns:a16="http://schemas.microsoft.com/office/drawing/2014/main" id="{93FC4FD8-D6BB-442D-B3AF-D7A248E981CE}"/>
              </a:ext>
            </a:extLst>
          </p:cNvPr>
          <p:cNvGrpSpPr/>
          <p:nvPr/>
        </p:nvGrpSpPr>
        <p:grpSpPr>
          <a:xfrm>
            <a:off x="5856181" y="1676074"/>
            <a:ext cx="280351" cy="254081"/>
            <a:chOff x="2497275" y="2744159"/>
            <a:chExt cx="370930" cy="370549"/>
          </a:xfrm>
        </p:grpSpPr>
        <p:sp>
          <p:nvSpPr>
            <p:cNvPr id="16" name="Google Shape;11205;p76">
              <a:extLst>
                <a:ext uri="{FF2B5EF4-FFF2-40B4-BE49-F238E27FC236}">
                  <a16:creationId xmlns:a16="http://schemas.microsoft.com/office/drawing/2014/main" id="{B138AD07-0857-41DB-B3B3-0DC0D0927844}"/>
                </a:ext>
              </a:extLst>
            </p:cNvPr>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206;p76">
              <a:extLst>
                <a:ext uri="{FF2B5EF4-FFF2-40B4-BE49-F238E27FC236}">
                  <a16:creationId xmlns:a16="http://schemas.microsoft.com/office/drawing/2014/main" id="{BF5E9697-B20B-44E0-9439-D6CAD3D7BBF8}"/>
                </a:ext>
              </a:extLst>
            </p:cNvPr>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207;p76">
              <a:extLst>
                <a:ext uri="{FF2B5EF4-FFF2-40B4-BE49-F238E27FC236}">
                  <a16:creationId xmlns:a16="http://schemas.microsoft.com/office/drawing/2014/main" id="{421752ED-D0A3-47A5-BAEF-A546E572B916}"/>
                </a:ext>
              </a:extLst>
            </p:cNvPr>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208;p76">
              <a:extLst>
                <a:ext uri="{FF2B5EF4-FFF2-40B4-BE49-F238E27FC236}">
                  <a16:creationId xmlns:a16="http://schemas.microsoft.com/office/drawing/2014/main" id="{C602BF0B-00DC-47F0-A8C7-5EA4207303CD}"/>
                </a:ext>
              </a:extLst>
            </p:cNvPr>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209;p76">
              <a:extLst>
                <a:ext uri="{FF2B5EF4-FFF2-40B4-BE49-F238E27FC236}">
                  <a16:creationId xmlns:a16="http://schemas.microsoft.com/office/drawing/2014/main" id="{A8EA9214-DB65-4070-BB42-57D3A0EEA8ED}"/>
                </a:ext>
              </a:extLst>
            </p:cNvPr>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10;p76">
              <a:extLst>
                <a:ext uri="{FF2B5EF4-FFF2-40B4-BE49-F238E27FC236}">
                  <a16:creationId xmlns:a16="http://schemas.microsoft.com/office/drawing/2014/main" id="{FEE9A242-743B-4785-80D3-DE7E7B00EF25}"/>
                </a:ext>
              </a:extLst>
            </p:cNvPr>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14612;p82">
            <a:extLst>
              <a:ext uri="{FF2B5EF4-FFF2-40B4-BE49-F238E27FC236}">
                <a16:creationId xmlns:a16="http://schemas.microsoft.com/office/drawing/2014/main" id="{42E0E4A4-BBAF-4EB4-8F24-1771AB0007B4}"/>
              </a:ext>
            </a:extLst>
          </p:cNvPr>
          <p:cNvSpPr/>
          <p:nvPr/>
        </p:nvSpPr>
        <p:spPr>
          <a:xfrm>
            <a:off x="5895235" y="3088570"/>
            <a:ext cx="238551" cy="258981"/>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657E93"/>
          </a:solidFill>
          <a:ln>
            <a:solidFill>
              <a:schemeClr val="accent2"/>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356;p40">
            <a:extLst>
              <a:ext uri="{FF2B5EF4-FFF2-40B4-BE49-F238E27FC236}">
                <a16:creationId xmlns:a16="http://schemas.microsoft.com/office/drawing/2014/main" id="{3D91DADC-6A57-48E2-A95D-4E1D976A85C1}"/>
              </a:ext>
            </a:extLst>
          </p:cNvPr>
          <p:cNvGrpSpPr/>
          <p:nvPr/>
        </p:nvGrpSpPr>
        <p:grpSpPr>
          <a:xfrm rot="19763159">
            <a:off x="7551608" y="4294286"/>
            <a:ext cx="608818" cy="657446"/>
            <a:chOff x="1202100" y="964075"/>
            <a:chExt cx="1971047" cy="2229642"/>
          </a:xfrm>
        </p:grpSpPr>
        <p:sp>
          <p:nvSpPr>
            <p:cNvPr id="30" name="Google Shape;357;p40">
              <a:extLst>
                <a:ext uri="{FF2B5EF4-FFF2-40B4-BE49-F238E27FC236}">
                  <a16:creationId xmlns:a16="http://schemas.microsoft.com/office/drawing/2014/main" id="{D4F749CD-7765-4FFF-9EF3-939BFB032E3D}"/>
                </a:ext>
              </a:extLst>
            </p:cNvPr>
            <p:cNvSpPr/>
            <p:nvPr/>
          </p:nvSpPr>
          <p:spPr>
            <a:xfrm>
              <a:off x="1202100" y="964075"/>
              <a:ext cx="1971047" cy="2229642"/>
            </a:xfrm>
            <a:custGeom>
              <a:avLst/>
              <a:gdLst/>
              <a:ahLst/>
              <a:cxnLst/>
              <a:rect l="l" t="t" r="r" b="b"/>
              <a:pathLst>
                <a:path w="89400" h="101129" extrusionOk="0">
                  <a:moveTo>
                    <a:pt x="89375" y="72056"/>
                  </a:moveTo>
                  <a:cubicBezTo>
                    <a:pt x="89400" y="74186"/>
                    <a:pt x="88297" y="76191"/>
                    <a:pt x="86467" y="77269"/>
                  </a:cubicBezTo>
                  <a:lnTo>
                    <a:pt x="77720" y="82507"/>
                  </a:lnTo>
                  <a:lnTo>
                    <a:pt x="69750" y="87269"/>
                  </a:lnTo>
                  <a:lnTo>
                    <a:pt x="68347" y="88096"/>
                  </a:lnTo>
                  <a:lnTo>
                    <a:pt x="67846" y="88397"/>
                  </a:lnTo>
                  <a:lnTo>
                    <a:pt x="48422" y="100001"/>
                  </a:lnTo>
                  <a:cubicBezTo>
                    <a:pt x="46592" y="101079"/>
                    <a:pt x="44312" y="101129"/>
                    <a:pt x="42457" y="100076"/>
                  </a:cubicBezTo>
                  <a:lnTo>
                    <a:pt x="3760" y="78497"/>
                  </a:lnTo>
                  <a:cubicBezTo>
                    <a:pt x="1905" y="77469"/>
                    <a:pt x="727" y="75515"/>
                    <a:pt x="702" y="73384"/>
                  </a:cubicBezTo>
                  <a:lnTo>
                    <a:pt x="26" y="29073"/>
                  </a:lnTo>
                  <a:cubicBezTo>
                    <a:pt x="1" y="26943"/>
                    <a:pt x="1103" y="24938"/>
                    <a:pt x="2933" y="23860"/>
                  </a:cubicBezTo>
                  <a:lnTo>
                    <a:pt x="40978" y="1128"/>
                  </a:lnTo>
                  <a:cubicBezTo>
                    <a:pt x="42808" y="25"/>
                    <a:pt x="45089" y="0"/>
                    <a:pt x="46968" y="1028"/>
                  </a:cubicBezTo>
                  <a:lnTo>
                    <a:pt x="85665" y="22632"/>
                  </a:lnTo>
                  <a:cubicBezTo>
                    <a:pt x="87520" y="23660"/>
                    <a:pt x="88698" y="25614"/>
                    <a:pt x="88723" y="27745"/>
                  </a:cubicBezTo>
                  <a:lnTo>
                    <a:pt x="89375" y="72056"/>
                  </a:lnTo>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p40">
              <a:extLst>
                <a:ext uri="{FF2B5EF4-FFF2-40B4-BE49-F238E27FC236}">
                  <a16:creationId xmlns:a16="http://schemas.microsoft.com/office/drawing/2014/main" id="{6A7FE97E-E17F-4025-84AC-5F0A71385A96}"/>
                </a:ext>
              </a:extLst>
            </p:cNvPr>
            <p:cNvSpPr/>
            <p:nvPr/>
          </p:nvSpPr>
          <p:spPr>
            <a:xfrm>
              <a:off x="1702763" y="1195898"/>
              <a:ext cx="1212921" cy="1928759"/>
            </a:xfrm>
            <a:custGeom>
              <a:avLst/>
              <a:gdLst/>
              <a:ahLst/>
              <a:cxnLst/>
              <a:rect l="l" t="t" r="r" b="b"/>
              <a:pathLst>
                <a:path w="55014" h="87482" extrusionOk="0">
                  <a:moveTo>
                    <a:pt x="28171" y="24248"/>
                  </a:moveTo>
                  <a:lnTo>
                    <a:pt x="37946" y="24850"/>
                  </a:lnTo>
                  <a:cubicBezTo>
                    <a:pt x="35339" y="27256"/>
                    <a:pt x="31931" y="36830"/>
                    <a:pt x="31931" y="36830"/>
                  </a:cubicBezTo>
                  <a:lnTo>
                    <a:pt x="30477" y="36178"/>
                  </a:lnTo>
                  <a:cubicBezTo>
                    <a:pt x="30190" y="36064"/>
                    <a:pt x="29931" y="36015"/>
                    <a:pt x="29698" y="36015"/>
                  </a:cubicBezTo>
                  <a:cubicBezTo>
                    <a:pt x="28414" y="36015"/>
                    <a:pt x="27904" y="37491"/>
                    <a:pt x="27871" y="37628"/>
                  </a:cubicBezTo>
                  <a:lnTo>
                    <a:pt x="27871" y="37628"/>
                  </a:lnTo>
                  <a:cubicBezTo>
                    <a:pt x="28747" y="33645"/>
                    <a:pt x="28547" y="30614"/>
                    <a:pt x="28547" y="30614"/>
                  </a:cubicBezTo>
                  <a:cubicBezTo>
                    <a:pt x="28447" y="26479"/>
                    <a:pt x="28171" y="24248"/>
                    <a:pt x="28171" y="24248"/>
                  </a:cubicBezTo>
                  <a:close/>
                  <a:moveTo>
                    <a:pt x="22377" y="0"/>
                  </a:moveTo>
                  <a:cubicBezTo>
                    <a:pt x="20370" y="0"/>
                    <a:pt x="18465" y="643"/>
                    <a:pt x="17344" y="2344"/>
                  </a:cubicBezTo>
                  <a:cubicBezTo>
                    <a:pt x="16049" y="1387"/>
                    <a:pt x="14373" y="858"/>
                    <a:pt x="12745" y="858"/>
                  </a:cubicBezTo>
                  <a:cubicBezTo>
                    <a:pt x="12326" y="858"/>
                    <a:pt x="11910" y="893"/>
                    <a:pt x="11504" y="965"/>
                  </a:cubicBezTo>
                  <a:cubicBezTo>
                    <a:pt x="11053" y="1040"/>
                    <a:pt x="10602" y="1191"/>
                    <a:pt x="10176" y="1366"/>
                  </a:cubicBezTo>
                  <a:cubicBezTo>
                    <a:pt x="8647" y="2018"/>
                    <a:pt x="7595" y="3271"/>
                    <a:pt x="7244" y="4875"/>
                  </a:cubicBezTo>
                  <a:cubicBezTo>
                    <a:pt x="7168" y="5176"/>
                    <a:pt x="7143" y="5451"/>
                    <a:pt x="7143" y="5727"/>
                  </a:cubicBezTo>
                  <a:lnTo>
                    <a:pt x="1128" y="5727"/>
                  </a:lnTo>
                  <a:cubicBezTo>
                    <a:pt x="326" y="5727"/>
                    <a:pt x="1" y="6303"/>
                    <a:pt x="402" y="6980"/>
                  </a:cubicBezTo>
                  <a:cubicBezTo>
                    <a:pt x="402" y="6980"/>
                    <a:pt x="1404" y="8709"/>
                    <a:pt x="3384" y="8835"/>
                  </a:cubicBezTo>
                  <a:cubicBezTo>
                    <a:pt x="4412" y="8885"/>
                    <a:pt x="6216" y="8885"/>
                    <a:pt x="7745" y="8885"/>
                  </a:cubicBezTo>
                  <a:cubicBezTo>
                    <a:pt x="7770" y="9010"/>
                    <a:pt x="7820" y="9136"/>
                    <a:pt x="7845" y="9286"/>
                  </a:cubicBezTo>
                  <a:cubicBezTo>
                    <a:pt x="7895" y="9612"/>
                    <a:pt x="7895" y="9963"/>
                    <a:pt x="7845" y="10288"/>
                  </a:cubicBezTo>
                  <a:cubicBezTo>
                    <a:pt x="7795" y="10439"/>
                    <a:pt x="7770" y="10564"/>
                    <a:pt x="7720" y="10689"/>
                  </a:cubicBezTo>
                  <a:cubicBezTo>
                    <a:pt x="7595" y="11015"/>
                    <a:pt x="7068" y="11542"/>
                    <a:pt x="7043" y="11842"/>
                  </a:cubicBezTo>
                  <a:cubicBezTo>
                    <a:pt x="6993" y="12694"/>
                    <a:pt x="8321" y="12895"/>
                    <a:pt x="7920" y="13672"/>
                  </a:cubicBezTo>
                  <a:cubicBezTo>
                    <a:pt x="8296" y="13998"/>
                    <a:pt x="8021" y="14549"/>
                    <a:pt x="8672" y="14574"/>
                  </a:cubicBezTo>
                  <a:cubicBezTo>
                    <a:pt x="8873" y="15251"/>
                    <a:pt x="8973" y="16153"/>
                    <a:pt x="9650" y="16579"/>
                  </a:cubicBezTo>
                  <a:cubicBezTo>
                    <a:pt x="9976" y="16780"/>
                    <a:pt x="10326" y="16861"/>
                    <a:pt x="10680" y="16861"/>
                  </a:cubicBezTo>
                  <a:cubicBezTo>
                    <a:pt x="11034" y="16861"/>
                    <a:pt x="11392" y="16780"/>
                    <a:pt x="11730" y="16654"/>
                  </a:cubicBezTo>
                  <a:cubicBezTo>
                    <a:pt x="12331" y="16654"/>
                    <a:pt x="12933" y="16679"/>
                    <a:pt x="13534" y="16905"/>
                  </a:cubicBezTo>
                  <a:cubicBezTo>
                    <a:pt x="15940" y="17832"/>
                    <a:pt x="13935" y="19637"/>
                    <a:pt x="13384" y="21116"/>
                  </a:cubicBezTo>
                  <a:cubicBezTo>
                    <a:pt x="13033" y="22018"/>
                    <a:pt x="13209" y="23020"/>
                    <a:pt x="13083" y="23973"/>
                  </a:cubicBezTo>
                  <a:cubicBezTo>
                    <a:pt x="12883" y="25176"/>
                    <a:pt x="12382" y="26253"/>
                    <a:pt x="12056" y="27406"/>
                  </a:cubicBezTo>
                  <a:cubicBezTo>
                    <a:pt x="11229" y="30263"/>
                    <a:pt x="12256" y="31416"/>
                    <a:pt x="13534" y="33822"/>
                  </a:cubicBezTo>
                  <a:cubicBezTo>
                    <a:pt x="13635" y="33998"/>
                    <a:pt x="13735" y="34173"/>
                    <a:pt x="13810" y="34374"/>
                  </a:cubicBezTo>
                  <a:cubicBezTo>
                    <a:pt x="13585" y="34274"/>
                    <a:pt x="13359" y="34173"/>
                    <a:pt x="13158" y="34098"/>
                  </a:cubicBezTo>
                  <a:cubicBezTo>
                    <a:pt x="11930" y="33572"/>
                    <a:pt x="9775" y="33396"/>
                    <a:pt x="9023" y="32845"/>
                  </a:cubicBezTo>
                  <a:cubicBezTo>
                    <a:pt x="9123" y="31717"/>
                    <a:pt x="8873" y="30965"/>
                    <a:pt x="8296" y="30113"/>
                  </a:cubicBezTo>
                  <a:cubicBezTo>
                    <a:pt x="7920" y="29562"/>
                    <a:pt x="6517" y="28409"/>
                    <a:pt x="5815" y="28384"/>
                  </a:cubicBezTo>
                  <a:cubicBezTo>
                    <a:pt x="4011" y="28384"/>
                    <a:pt x="1780" y="32269"/>
                    <a:pt x="3334" y="33672"/>
                  </a:cubicBezTo>
                  <a:cubicBezTo>
                    <a:pt x="6943" y="36980"/>
                    <a:pt x="11229" y="38660"/>
                    <a:pt x="15590" y="40715"/>
                  </a:cubicBezTo>
                  <a:cubicBezTo>
                    <a:pt x="15640" y="40940"/>
                    <a:pt x="15690" y="41191"/>
                    <a:pt x="15765" y="41416"/>
                  </a:cubicBezTo>
                  <a:cubicBezTo>
                    <a:pt x="16467" y="44073"/>
                    <a:pt x="17419" y="46780"/>
                    <a:pt x="17870" y="49487"/>
                  </a:cubicBezTo>
                  <a:cubicBezTo>
                    <a:pt x="18647" y="54148"/>
                    <a:pt x="14813" y="58359"/>
                    <a:pt x="12231" y="61868"/>
                  </a:cubicBezTo>
                  <a:cubicBezTo>
                    <a:pt x="11204" y="63271"/>
                    <a:pt x="8923" y="65402"/>
                    <a:pt x="7620" y="67582"/>
                  </a:cubicBezTo>
                  <a:cubicBezTo>
                    <a:pt x="7620" y="67582"/>
                    <a:pt x="5965" y="70113"/>
                    <a:pt x="5665" y="72519"/>
                  </a:cubicBezTo>
                  <a:lnTo>
                    <a:pt x="6341" y="82093"/>
                  </a:lnTo>
                  <a:lnTo>
                    <a:pt x="15991" y="87482"/>
                  </a:lnTo>
                  <a:cubicBezTo>
                    <a:pt x="15991" y="87482"/>
                    <a:pt x="17795" y="83622"/>
                    <a:pt x="15464" y="75502"/>
                  </a:cubicBezTo>
                  <a:cubicBezTo>
                    <a:pt x="15865" y="75076"/>
                    <a:pt x="16216" y="74524"/>
                    <a:pt x="16692" y="73973"/>
                  </a:cubicBezTo>
                  <a:cubicBezTo>
                    <a:pt x="19524" y="70840"/>
                    <a:pt x="22908" y="68309"/>
                    <a:pt x="26066" y="65527"/>
                  </a:cubicBezTo>
                  <a:cubicBezTo>
                    <a:pt x="26717" y="66529"/>
                    <a:pt x="27444" y="67507"/>
                    <a:pt x="28146" y="68459"/>
                  </a:cubicBezTo>
                  <a:cubicBezTo>
                    <a:pt x="29850" y="70715"/>
                    <a:pt x="31404" y="73071"/>
                    <a:pt x="33434" y="75001"/>
                  </a:cubicBezTo>
                  <a:cubicBezTo>
                    <a:pt x="34387" y="75928"/>
                    <a:pt x="35464" y="76880"/>
                    <a:pt x="36743" y="77281"/>
                  </a:cubicBezTo>
                  <a:cubicBezTo>
                    <a:pt x="38121" y="77682"/>
                    <a:pt x="39625" y="77482"/>
                    <a:pt x="41053" y="77632"/>
                  </a:cubicBezTo>
                  <a:cubicBezTo>
                    <a:pt x="41316" y="77655"/>
                    <a:pt x="41618" y="77661"/>
                    <a:pt x="41941" y="77661"/>
                  </a:cubicBezTo>
                  <a:cubicBezTo>
                    <a:pt x="42292" y="77661"/>
                    <a:pt x="42667" y="77654"/>
                    <a:pt x="43040" y="77654"/>
                  </a:cubicBezTo>
                  <a:cubicBezTo>
                    <a:pt x="43831" y="77654"/>
                    <a:pt x="44613" y="77686"/>
                    <a:pt x="45139" y="77883"/>
                  </a:cubicBezTo>
                  <a:cubicBezTo>
                    <a:pt x="45164" y="77908"/>
                    <a:pt x="45189" y="77908"/>
                    <a:pt x="45214" y="77933"/>
                  </a:cubicBezTo>
                  <a:cubicBezTo>
                    <a:pt x="45364" y="77808"/>
                    <a:pt x="45489" y="77682"/>
                    <a:pt x="45640" y="77582"/>
                  </a:cubicBezTo>
                  <a:cubicBezTo>
                    <a:pt x="46066" y="77281"/>
                    <a:pt x="46542" y="77006"/>
                    <a:pt x="47043" y="76755"/>
                  </a:cubicBezTo>
                  <a:lnTo>
                    <a:pt x="55013" y="71993"/>
                  </a:lnTo>
                  <a:cubicBezTo>
                    <a:pt x="52298" y="70725"/>
                    <a:pt x="48704" y="69800"/>
                    <a:pt x="45376" y="69800"/>
                  </a:cubicBezTo>
                  <a:cubicBezTo>
                    <a:pt x="44034" y="69800"/>
                    <a:pt x="42735" y="69950"/>
                    <a:pt x="41555" y="70289"/>
                  </a:cubicBezTo>
                  <a:cubicBezTo>
                    <a:pt x="41129" y="68309"/>
                    <a:pt x="40377" y="66279"/>
                    <a:pt x="39449" y="64349"/>
                  </a:cubicBezTo>
                  <a:lnTo>
                    <a:pt x="42432" y="64349"/>
                  </a:lnTo>
                  <a:cubicBezTo>
                    <a:pt x="42758" y="64349"/>
                    <a:pt x="43033" y="64073"/>
                    <a:pt x="43033" y="63722"/>
                  </a:cubicBezTo>
                  <a:cubicBezTo>
                    <a:pt x="43033" y="63396"/>
                    <a:pt x="42758" y="63121"/>
                    <a:pt x="42432" y="63121"/>
                  </a:cubicBezTo>
                  <a:lnTo>
                    <a:pt x="38823" y="63121"/>
                  </a:lnTo>
                  <a:cubicBezTo>
                    <a:pt x="38447" y="62444"/>
                    <a:pt x="38071" y="61767"/>
                    <a:pt x="37645" y="61141"/>
                  </a:cubicBezTo>
                  <a:lnTo>
                    <a:pt x="46342" y="61141"/>
                  </a:lnTo>
                  <a:cubicBezTo>
                    <a:pt x="46818" y="61141"/>
                    <a:pt x="47194" y="60740"/>
                    <a:pt x="47194" y="60289"/>
                  </a:cubicBezTo>
                  <a:cubicBezTo>
                    <a:pt x="47194" y="59813"/>
                    <a:pt x="46818" y="59437"/>
                    <a:pt x="46342" y="59437"/>
                  </a:cubicBezTo>
                  <a:lnTo>
                    <a:pt x="36517" y="59437"/>
                  </a:lnTo>
                  <a:cubicBezTo>
                    <a:pt x="36091" y="58885"/>
                    <a:pt x="35690" y="58334"/>
                    <a:pt x="35264" y="57833"/>
                  </a:cubicBezTo>
                  <a:cubicBezTo>
                    <a:pt x="34813" y="57306"/>
                    <a:pt x="34261" y="56730"/>
                    <a:pt x="33660" y="56178"/>
                  </a:cubicBezTo>
                  <a:cubicBezTo>
                    <a:pt x="34261" y="54474"/>
                    <a:pt x="34437" y="52619"/>
                    <a:pt x="33961" y="50840"/>
                  </a:cubicBezTo>
                  <a:cubicBezTo>
                    <a:pt x="33660" y="49662"/>
                    <a:pt x="33108" y="48609"/>
                    <a:pt x="32507" y="47557"/>
                  </a:cubicBezTo>
                  <a:lnTo>
                    <a:pt x="37670" y="47557"/>
                  </a:lnTo>
                  <a:cubicBezTo>
                    <a:pt x="38021" y="47557"/>
                    <a:pt x="38296" y="47256"/>
                    <a:pt x="38296" y="46930"/>
                  </a:cubicBezTo>
                  <a:cubicBezTo>
                    <a:pt x="38296" y="46579"/>
                    <a:pt x="38021" y="46304"/>
                    <a:pt x="37670" y="46304"/>
                  </a:cubicBezTo>
                  <a:lnTo>
                    <a:pt x="31830" y="46304"/>
                  </a:lnTo>
                  <a:cubicBezTo>
                    <a:pt x="31580" y="45878"/>
                    <a:pt x="31354" y="45426"/>
                    <a:pt x="31154" y="44975"/>
                  </a:cubicBezTo>
                  <a:lnTo>
                    <a:pt x="43835" y="44975"/>
                  </a:lnTo>
                  <a:cubicBezTo>
                    <a:pt x="44312" y="44975"/>
                    <a:pt x="44687" y="44599"/>
                    <a:pt x="44687" y="44123"/>
                  </a:cubicBezTo>
                  <a:cubicBezTo>
                    <a:pt x="44687" y="43647"/>
                    <a:pt x="44312" y="43271"/>
                    <a:pt x="43835" y="43271"/>
                  </a:cubicBezTo>
                  <a:lnTo>
                    <a:pt x="31504" y="43271"/>
                  </a:lnTo>
                  <a:cubicBezTo>
                    <a:pt x="33309" y="42820"/>
                    <a:pt x="34036" y="41542"/>
                    <a:pt x="34311" y="39512"/>
                  </a:cubicBezTo>
                  <a:cubicBezTo>
                    <a:pt x="34637" y="37056"/>
                    <a:pt x="36567" y="35827"/>
                    <a:pt x="37996" y="33847"/>
                  </a:cubicBezTo>
                  <a:cubicBezTo>
                    <a:pt x="39850" y="31316"/>
                    <a:pt x="41555" y="28659"/>
                    <a:pt x="42808" y="25777"/>
                  </a:cubicBezTo>
                  <a:cubicBezTo>
                    <a:pt x="43986" y="23096"/>
                    <a:pt x="42958" y="21993"/>
                    <a:pt x="40477" y="20840"/>
                  </a:cubicBezTo>
                  <a:cubicBezTo>
                    <a:pt x="40151" y="20690"/>
                    <a:pt x="39825" y="20564"/>
                    <a:pt x="39499" y="20414"/>
                  </a:cubicBezTo>
                  <a:lnTo>
                    <a:pt x="42106" y="20414"/>
                  </a:lnTo>
                  <a:cubicBezTo>
                    <a:pt x="42457" y="20414"/>
                    <a:pt x="42733" y="20138"/>
                    <a:pt x="42733" y="19787"/>
                  </a:cubicBezTo>
                  <a:cubicBezTo>
                    <a:pt x="42733" y="19461"/>
                    <a:pt x="42457" y="19186"/>
                    <a:pt x="42106" y="19186"/>
                  </a:cubicBezTo>
                  <a:lnTo>
                    <a:pt x="36517" y="19186"/>
                  </a:lnTo>
                  <a:cubicBezTo>
                    <a:pt x="35289" y="18684"/>
                    <a:pt x="34036" y="18233"/>
                    <a:pt x="32758" y="17832"/>
                  </a:cubicBezTo>
                  <a:lnTo>
                    <a:pt x="42231" y="17832"/>
                  </a:lnTo>
                  <a:cubicBezTo>
                    <a:pt x="42708" y="17832"/>
                    <a:pt x="43083" y="17456"/>
                    <a:pt x="43083" y="16980"/>
                  </a:cubicBezTo>
                  <a:cubicBezTo>
                    <a:pt x="43083" y="16529"/>
                    <a:pt x="42708" y="16153"/>
                    <a:pt x="42231" y="16153"/>
                  </a:cubicBezTo>
                  <a:lnTo>
                    <a:pt x="27444" y="16153"/>
                  </a:lnTo>
                  <a:cubicBezTo>
                    <a:pt x="27294" y="16153"/>
                    <a:pt x="27169" y="16178"/>
                    <a:pt x="27043" y="16253"/>
                  </a:cubicBezTo>
                  <a:cubicBezTo>
                    <a:pt x="26041" y="16028"/>
                    <a:pt x="25038" y="15852"/>
                    <a:pt x="24061" y="15677"/>
                  </a:cubicBezTo>
                  <a:cubicBezTo>
                    <a:pt x="20978" y="15201"/>
                    <a:pt x="19850" y="14324"/>
                    <a:pt x="19850" y="11141"/>
                  </a:cubicBezTo>
                  <a:cubicBezTo>
                    <a:pt x="19850" y="9436"/>
                    <a:pt x="20076" y="7682"/>
                    <a:pt x="19750" y="6053"/>
                  </a:cubicBezTo>
                  <a:lnTo>
                    <a:pt x="19750" y="6053"/>
                  </a:lnTo>
                  <a:cubicBezTo>
                    <a:pt x="20527" y="6479"/>
                    <a:pt x="21329" y="6730"/>
                    <a:pt x="22131" y="6730"/>
                  </a:cubicBezTo>
                  <a:cubicBezTo>
                    <a:pt x="22872" y="6719"/>
                    <a:pt x="23496" y="6648"/>
                    <a:pt x="24089" y="6648"/>
                  </a:cubicBezTo>
                  <a:cubicBezTo>
                    <a:pt x="24920" y="6648"/>
                    <a:pt x="25692" y="6788"/>
                    <a:pt x="26642" y="7431"/>
                  </a:cubicBezTo>
                  <a:cubicBezTo>
                    <a:pt x="28896" y="8943"/>
                    <a:pt x="32455" y="10384"/>
                    <a:pt x="35678" y="10384"/>
                  </a:cubicBezTo>
                  <a:cubicBezTo>
                    <a:pt x="38226" y="10384"/>
                    <a:pt x="40564" y="9484"/>
                    <a:pt x="41880" y="7005"/>
                  </a:cubicBezTo>
                  <a:lnTo>
                    <a:pt x="41880" y="7005"/>
                  </a:lnTo>
                  <a:cubicBezTo>
                    <a:pt x="41134" y="7488"/>
                    <a:pt x="40291" y="7679"/>
                    <a:pt x="39424" y="7679"/>
                  </a:cubicBezTo>
                  <a:cubicBezTo>
                    <a:pt x="37906" y="7679"/>
                    <a:pt x="36315" y="7092"/>
                    <a:pt x="35038" y="6454"/>
                  </a:cubicBezTo>
                  <a:cubicBezTo>
                    <a:pt x="33610" y="5727"/>
                    <a:pt x="32181" y="4900"/>
                    <a:pt x="30928" y="3872"/>
                  </a:cubicBezTo>
                  <a:cubicBezTo>
                    <a:pt x="29951" y="3045"/>
                    <a:pt x="29123" y="2118"/>
                    <a:pt x="27971" y="1491"/>
                  </a:cubicBezTo>
                  <a:cubicBezTo>
                    <a:pt x="26449" y="631"/>
                    <a:pt x="24363" y="0"/>
                    <a:pt x="223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1CE4F7EE-7FAD-4F53-B8A9-F633C5222A63}"/>
              </a:ext>
            </a:extLst>
          </p:cNvPr>
          <p:cNvSpPr txBox="1"/>
          <p:nvPr/>
        </p:nvSpPr>
        <p:spPr>
          <a:xfrm rot="19763159">
            <a:off x="8129727" y="3965178"/>
            <a:ext cx="1072503" cy="461665"/>
          </a:xfrm>
          <a:prstGeom prst="rect">
            <a:avLst/>
          </a:prstGeom>
          <a:noFill/>
        </p:spPr>
        <p:txBody>
          <a:bodyPr wrap="square" rtlCol="0">
            <a:spAutoFit/>
          </a:bodyPr>
          <a:lstStyle/>
          <a:p>
            <a:r>
              <a:rPr kumimoji="0" lang="en" sz="2400" b="0" i="0" u="none" strike="noStrike" kern="0" cap="none" spc="0" normalizeH="0" baseline="0" noProof="0" dirty="0">
                <a:ln>
                  <a:noFill/>
                </a:ln>
                <a:solidFill>
                  <a:srgbClr val="EFEFEF"/>
                </a:solidFill>
                <a:effectLst/>
                <a:uLnTx/>
                <a:uFillTx/>
                <a:latin typeface="Anton"/>
                <a:sym typeface="Anton"/>
              </a:rPr>
              <a:t>TM498</a:t>
            </a:r>
            <a:endParaRPr lang="en-CA" dirty="0"/>
          </a:p>
        </p:txBody>
      </p:sp>
      <p:sp>
        <p:nvSpPr>
          <p:cNvPr id="33" name="Google Shape;384;p42">
            <a:extLst>
              <a:ext uri="{FF2B5EF4-FFF2-40B4-BE49-F238E27FC236}">
                <a16:creationId xmlns:a16="http://schemas.microsoft.com/office/drawing/2014/main" id="{1036D483-1050-4900-82F0-D8AC834F0F33}"/>
              </a:ext>
            </a:extLst>
          </p:cNvPr>
          <p:cNvSpPr txBox="1">
            <a:spLocks/>
          </p:cNvSpPr>
          <p:nvPr/>
        </p:nvSpPr>
        <p:spPr>
          <a:xfrm>
            <a:off x="5153934" y="4448238"/>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1"/>
                </a:solidFill>
              </a:rPr>
              <a:t>Recommendation:</a:t>
            </a:r>
          </a:p>
        </p:txBody>
      </p:sp>
      <p:graphicFrame>
        <p:nvGraphicFramePr>
          <p:cNvPr id="35" name="Chart 34">
            <a:extLst>
              <a:ext uri="{FF2B5EF4-FFF2-40B4-BE49-F238E27FC236}">
                <a16:creationId xmlns:a16="http://schemas.microsoft.com/office/drawing/2014/main" id="{BC4D70F7-7F16-434E-BC44-0CF4585C1EFB}"/>
              </a:ext>
            </a:extLst>
          </p:cNvPr>
          <p:cNvGraphicFramePr/>
          <p:nvPr/>
        </p:nvGraphicFramePr>
        <p:xfrm>
          <a:off x="6278083" y="1616556"/>
          <a:ext cx="1745509" cy="3724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Chart 36">
            <a:extLst>
              <a:ext uri="{FF2B5EF4-FFF2-40B4-BE49-F238E27FC236}">
                <a16:creationId xmlns:a16="http://schemas.microsoft.com/office/drawing/2014/main" id="{08C9061F-BEA4-452A-83E6-32AF59693CE8}"/>
              </a:ext>
            </a:extLst>
          </p:cNvPr>
          <p:cNvGraphicFramePr/>
          <p:nvPr/>
        </p:nvGraphicFramePr>
        <p:xfrm>
          <a:off x="6278083" y="2340747"/>
          <a:ext cx="1745509" cy="37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8" name="Chart 37">
            <a:extLst>
              <a:ext uri="{FF2B5EF4-FFF2-40B4-BE49-F238E27FC236}">
                <a16:creationId xmlns:a16="http://schemas.microsoft.com/office/drawing/2014/main" id="{31943A7F-B829-4EF0-9EB6-8B092A9E16BA}"/>
              </a:ext>
            </a:extLst>
          </p:cNvPr>
          <p:cNvGraphicFramePr/>
          <p:nvPr/>
        </p:nvGraphicFramePr>
        <p:xfrm>
          <a:off x="6278083" y="3062575"/>
          <a:ext cx="1745509" cy="372400"/>
        </p:xfrm>
        <a:graphic>
          <a:graphicData uri="http://schemas.openxmlformats.org/drawingml/2006/chart">
            <c:chart xmlns:c="http://schemas.openxmlformats.org/drawingml/2006/chart" xmlns:r="http://schemas.openxmlformats.org/officeDocument/2006/relationships" r:id="rId5"/>
          </a:graphicData>
        </a:graphic>
      </p:graphicFrame>
      <p:sp>
        <p:nvSpPr>
          <p:cNvPr id="41" name="Google Shape;2521;p56">
            <a:extLst>
              <a:ext uri="{FF2B5EF4-FFF2-40B4-BE49-F238E27FC236}">
                <a16:creationId xmlns:a16="http://schemas.microsoft.com/office/drawing/2014/main" id="{73FDF90B-D18F-4A70-91BB-B572F17AD33A}"/>
              </a:ext>
            </a:extLst>
          </p:cNvPr>
          <p:cNvSpPr txBox="1">
            <a:spLocks/>
          </p:cNvSpPr>
          <p:nvPr/>
        </p:nvSpPr>
        <p:spPr>
          <a:xfrm>
            <a:off x="5385391" y="3756043"/>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Gen Z</a:t>
            </a:r>
          </a:p>
        </p:txBody>
      </p:sp>
      <p:sp>
        <p:nvSpPr>
          <p:cNvPr id="42" name="Google Shape;2517;p56">
            <a:extLst>
              <a:ext uri="{FF2B5EF4-FFF2-40B4-BE49-F238E27FC236}">
                <a16:creationId xmlns:a16="http://schemas.microsoft.com/office/drawing/2014/main" id="{B718C0A6-5655-47B2-9D96-0E3CE076859B}"/>
              </a:ext>
            </a:extLst>
          </p:cNvPr>
          <p:cNvSpPr/>
          <p:nvPr/>
        </p:nvSpPr>
        <p:spPr>
          <a:xfrm>
            <a:off x="5272858" y="3877838"/>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17;p56">
            <a:extLst>
              <a:ext uri="{FF2B5EF4-FFF2-40B4-BE49-F238E27FC236}">
                <a16:creationId xmlns:a16="http://schemas.microsoft.com/office/drawing/2014/main" id="{82B25B27-BE27-484B-A2C6-471EB412E4E2}"/>
              </a:ext>
            </a:extLst>
          </p:cNvPr>
          <p:cNvSpPr/>
          <p:nvPr/>
        </p:nvSpPr>
        <p:spPr>
          <a:xfrm>
            <a:off x="5273259" y="4129747"/>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21;p56">
            <a:extLst>
              <a:ext uri="{FF2B5EF4-FFF2-40B4-BE49-F238E27FC236}">
                <a16:creationId xmlns:a16="http://schemas.microsoft.com/office/drawing/2014/main" id="{F6C9769F-9DF7-40D0-A24F-4C7AD3529F38}"/>
              </a:ext>
            </a:extLst>
          </p:cNvPr>
          <p:cNvSpPr txBox="1">
            <a:spLocks/>
          </p:cNvSpPr>
          <p:nvPr/>
        </p:nvSpPr>
        <p:spPr>
          <a:xfrm>
            <a:off x="5385366" y="4015986"/>
            <a:ext cx="1525823" cy="34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1800"/>
              <a:buFont typeface="DM Sans"/>
              <a:buChar char="●"/>
              <a:defRPr sz="1800" b="0" i="0" u="none" strike="noStrike" cap="none">
                <a:solidFill>
                  <a:schemeClr val="lt2"/>
                </a:solidFill>
                <a:latin typeface="DM Sans"/>
                <a:ea typeface="DM Sans"/>
                <a:cs typeface="DM Sans"/>
                <a:sym typeface="DM Sans"/>
              </a:defRPr>
            </a:lvl1pPr>
            <a:lvl2pPr marL="914400" marR="0" lvl="1"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2pPr>
            <a:lvl3pPr marL="1371600" marR="0" lvl="2"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3pPr>
            <a:lvl4pPr marL="1828800" marR="0" lvl="3"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4pPr>
            <a:lvl5pPr marL="2286000" marR="0" lvl="4"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5pPr>
            <a:lvl6pPr marL="2743200" marR="0" lvl="5"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6pPr>
            <a:lvl7pPr marL="3200400" marR="0" lvl="6"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7pPr>
            <a:lvl8pPr marL="3657600" marR="0" lvl="7" indent="-317500" algn="l" rtl="0">
              <a:lnSpc>
                <a:spcPct val="100000"/>
              </a:lnSpc>
              <a:spcBef>
                <a:spcPts val="1600"/>
              </a:spcBef>
              <a:spcAft>
                <a:spcPts val="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8pPr>
            <a:lvl9pPr marL="4114800" marR="0" lvl="8" indent="-317500" algn="l" rtl="0">
              <a:lnSpc>
                <a:spcPct val="100000"/>
              </a:lnSpc>
              <a:spcBef>
                <a:spcPts val="1600"/>
              </a:spcBef>
              <a:spcAft>
                <a:spcPts val="1600"/>
              </a:spcAft>
              <a:buClr>
                <a:schemeClr val="lt2"/>
              </a:buClr>
              <a:buSzPts val="1400"/>
              <a:buFont typeface="DM Sans"/>
              <a:buChar char="■"/>
              <a:defRPr sz="1400" b="0" i="0" u="none" strike="noStrike" cap="none">
                <a:solidFill>
                  <a:schemeClr val="lt2"/>
                </a:solidFill>
                <a:latin typeface="DM Sans"/>
                <a:ea typeface="DM Sans"/>
                <a:cs typeface="DM Sans"/>
                <a:sym typeface="DM Sans"/>
              </a:defRPr>
            </a:lvl9pPr>
          </a:lstStyle>
          <a:p>
            <a:pPr marL="0" indent="0">
              <a:spcAft>
                <a:spcPts val="1600"/>
              </a:spcAft>
              <a:buFont typeface="DM Sans"/>
              <a:buNone/>
            </a:pPr>
            <a:r>
              <a:rPr lang="en" sz="1100" dirty="0"/>
              <a:t>Gen Y</a:t>
            </a:r>
          </a:p>
        </p:txBody>
      </p:sp>
      <p:sp>
        <p:nvSpPr>
          <p:cNvPr id="45" name="Google Shape;2517;p56">
            <a:extLst>
              <a:ext uri="{FF2B5EF4-FFF2-40B4-BE49-F238E27FC236}">
                <a16:creationId xmlns:a16="http://schemas.microsoft.com/office/drawing/2014/main" id="{F4C64E30-921D-48D8-8C05-19BE3F1457F6}"/>
              </a:ext>
            </a:extLst>
          </p:cNvPr>
          <p:cNvSpPr/>
          <p:nvPr/>
        </p:nvSpPr>
        <p:spPr>
          <a:xfrm>
            <a:off x="7599224" y="2447189"/>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517;p56">
            <a:extLst>
              <a:ext uri="{FF2B5EF4-FFF2-40B4-BE49-F238E27FC236}">
                <a16:creationId xmlns:a16="http://schemas.microsoft.com/office/drawing/2014/main" id="{CDA05704-73C5-4D24-BA6D-1BD03C72B07C}"/>
              </a:ext>
            </a:extLst>
          </p:cNvPr>
          <p:cNvSpPr/>
          <p:nvPr/>
        </p:nvSpPr>
        <p:spPr>
          <a:xfrm>
            <a:off x="7411057" y="3186825"/>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517;p56">
            <a:extLst>
              <a:ext uri="{FF2B5EF4-FFF2-40B4-BE49-F238E27FC236}">
                <a16:creationId xmlns:a16="http://schemas.microsoft.com/office/drawing/2014/main" id="{159396E4-45DE-4985-93FB-70B853BDD48B}"/>
              </a:ext>
            </a:extLst>
          </p:cNvPr>
          <p:cNvSpPr/>
          <p:nvPr/>
        </p:nvSpPr>
        <p:spPr>
          <a:xfrm>
            <a:off x="7150837" y="1718615"/>
            <a:ext cx="123900" cy="123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517;p56">
            <a:extLst>
              <a:ext uri="{FF2B5EF4-FFF2-40B4-BE49-F238E27FC236}">
                <a16:creationId xmlns:a16="http://schemas.microsoft.com/office/drawing/2014/main" id="{D6019749-B5D9-4E0D-A873-B01352C18576}"/>
              </a:ext>
            </a:extLst>
          </p:cNvPr>
          <p:cNvSpPr/>
          <p:nvPr/>
        </p:nvSpPr>
        <p:spPr>
          <a:xfrm>
            <a:off x="7287157" y="3186825"/>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517;p56">
            <a:extLst>
              <a:ext uri="{FF2B5EF4-FFF2-40B4-BE49-F238E27FC236}">
                <a16:creationId xmlns:a16="http://schemas.microsoft.com/office/drawing/2014/main" id="{296A071A-F552-401A-B3AD-6CD002914573}"/>
              </a:ext>
            </a:extLst>
          </p:cNvPr>
          <p:cNvSpPr/>
          <p:nvPr/>
        </p:nvSpPr>
        <p:spPr>
          <a:xfrm>
            <a:off x="7052312" y="1718615"/>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517;p56">
            <a:extLst>
              <a:ext uri="{FF2B5EF4-FFF2-40B4-BE49-F238E27FC236}">
                <a16:creationId xmlns:a16="http://schemas.microsoft.com/office/drawing/2014/main" id="{FE3667DB-0351-4F99-B022-7632D5820E8D}"/>
              </a:ext>
            </a:extLst>
          </p:cNvPr>
          <p:cNvSpPr/>
          <p:nvPr/>
        </p:nvSpPr>
        <p:spPr>
          <a:xfrm>
            <a:off x="7554768" y="2446121"/>
            <a:ext cx="123900" cy="1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0324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311700" y="22270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Data</a:t>
            </a:r>
            <a:endParaRPr dirty="0"/>
          </a:p>
        </p:txBody>
      </p:sp>
      <p:sp>
        <p:nvSpPr>
          <p:cNvPr id="349" name="Google Shape;349;p39"/>
          <p:cNvSpPr txBox="1">
            <a:spLocks noGrp="1"/>
          </p:cNvSpPr>
          <p:nvPr>
            <p:ph type="title" idx="2"/>
          </p:nvPr>
        </p:nvSpPr>
        <p:spPr>
          <a:xfrm>
            <a:off x="311700" y="1106125"/>
            <a:ext cx="8520600" cy="10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05</a:t>
            </a:r>
            <a:endParaRPr dirty="0"/>
          </a:p>
        </p:txBody>
      </p:sp>
    </p:spTree>
    <p:extLst>
      <p:ext uri="{BB962C8B-B14F-4D97-AF65-F5344CB8AC3E}">
        <p14:creationId xmlns:p14="http://schemas.microsoft.com/office/powerpoint/2010/main" val="11335356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Table Summaries</a:t>
            </a:r>
            <a:endParaRPr dirty="0"/>
          </a:p>
        </p:txBody>
      </p:sp>
      <p:sp>
        <p:nvSpPr>
          <p:cNvPr id="386" name="Google Shape;386;p42"/>
          <p:cNvSpPr/>
          <p:nvPr/>
        </p:nvSpPr>
        <p:spPr>
          <a:xfrm>
            <a:off x="7732345" y="366243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DABB62D-EBA1-4767-9EB2-30D0385019DC}"/>
              </a:ext>
            </a:extLst>
          </p:cNvPr>
          <p:cNvPicPr>
            <a:picLocks noChangeAspect="1"/>
          </p:cNvPicPr>
          <p:nvPr/>
        </p:nvPicPr>
        <p:blipFill>
          <a:blip r:embed="rId3"/>
          <a:srcRect/>
          <a:stretch/>
        </p:blipFill>
        <p:spPr>
          <a:xfrm>
            <a:off x="156745" y="1936485"/>
            <a:ext cx="4101866" cy="1883129"/>
          </a:xfrm>
          <a:prstGeom prst="rect">
            <a:avLst/>
          </a:prstGeom>
        </p:spPr>
      </p:pic>
      <p:pic>
        <p:nvPicPr>
          <p:cNvPr id="9" name="Picture 8" descr="Table&#10;&#10;Description automatically generated">
            <a:extLst>
              <a:ext uri="{FF2B5EF4-FFF2-40B4-BE49-F238E27FC236}">
                <a16:creationId xmlns:a16="http://schemas.microsoft.com/office/drawing/2014/main" id="{99465A39-18B0-45EB-98A9-F1C4E17B74CB}"/>
              </a:ext>
            </a:extLst>
          </p:cNvPr>
          <p:cNvPicPr>
            <a:picLocks noChangeAspect="1"/>
          </p:cNvPicPr>
          <p:nvPr/>
        </p:nvPicPr>
        <p:blipFill>
          <a:blip r:embed="rId4"/>
          <a:stretch>
            <a:fillRect/>
          </a:stretch>
        </p:blipFill>
        <p:spPr>
          <a:xfrm>
            <a:off x="4886743" y="1936485"/>
            <a:ext cx="4101866" cy="1883129"/>
          </a:xfrm>
          <a:prstGeom prst="rect">
            <a:avLst/>
          </a:prstGeom>
        </p:spPr>
      </p:pic>
      <p:sp>
        <p:nvSpPr>
          <p:cNvPr id="17" name="Google Shape;384;p42">
            <a:extLst>
              <a:ext uri="{FF2B5EF4-FFF2-40B4-BE49-F238E27FC236}">
                <a16:creationId xmlns:a16="http://schemas.microsoft.com/office/drawing/2014/main" id="{B74C51B3-6A51-46E6-BCB5-0CBEBB56212A}"/>
              </a:ext>
            </a:extLst>
          </p:cNvPr>
          <p:cNvSpPr txBox="1">
            <a:spLocks noGrp="1"/>
          </p:cNvSpPr>
          <p:nvPr>
            <p:ph type="title" idx="2"/>
          </p:nvPr>
        </p:nvSpPr>
        <p:spPr>
          <a:xfrm>
            <a:off x="5592743" y="1260407"/>
            <a:ext cx="2274300" cy="59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CA" sz="1800" dirty="0">
                <a:solidFill>
                  <a:schemeClr val="accent1"/>
                </a:solidFill>
              </a:rPr>
              <a:t>Product Profile</a:t>
            </a:r>
          </a:p>
        </p:txBody>
      </p:sp>
      <p:sp>
        <p:nvSpPr>
          <p:cNvPr id="18" name="Google Shape;384;p42">
            <a:extLst>
              <a:ext uri="{FF2B5EF4-FFF2-40B4-BE49-F238E27FC236}">
                <a16:creationId xmlns:a16="http://schemas.microsoft.com/office/drawing/2014/main" id="{773FB5E0-A18E-41C5-9578-5050050DFBA3}"/>
              </a:ext>
            </a:extLst>
          </p:cNvPr>
          <p:cNvSpPr txBox="1">
            <a:spLocks/>
          </p:cNvSpPr>
          <p:nvPr/>
        </p:nvSpPr>
        <p:spPr>
          <a:xfrm>
            <a:off x="883583" y="1260407"/>
            <a:ext cx="2274300"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ctr"/>
            <a:r>
              <a:rPr lang="en-CA" dirty="0">
                <a:solidFill>
                  <a:schemeClr val="accent1"/>
                </a:solidFill>
              </a:rPr>
              <a:t>Customer Profile</a:t>
            </a:r>
          </a:p>
        </p:txBody>
      </p:sp>
    </p:spTree>
    <p:extLst>
      <p:ext uri="{BB962C8B-B14F-4D97-AF65-F5344CB8AC3E}">
        <p14:creationId xmlns:p14="http://schemas.microsoft.com/office/powerpoint/2010/main" val="1988566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Table Summaries</a:t>
            </a:r>
            <a:endParaRPr dirty="0"/>
          </a:p>
        </p:txBody>
      </p:sp>
      <p:sp>
        <p:nvSpPr>
          <p:cNvPr id="386" name="Google Shape;386;p42"/>
          <p:cNvSpPr/>
          <p:nvPr/>
        </p:nvSpPr>
        <p:spPr>
          <a:xfrm>
            <a:off x="7762825" y="31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B74B723-9AEF-4B5F-805A-E3A485E58B2C}"/>
              </a:ext>
            </a:extLst>
          </p:cNvPr>
          <p:cNvPicPr>
            <a:picLocks noChangeAspect="1"/>
          </p:cNvPicPr>
          <p:nvPr/>
        </p:nvPicPr>
        <p:blipFill>
          <a:blip r:embed="rId3"/>
          <a:stretch>
            <a:fillRect/>
          </a:stretch>
        </p:blipFill>
        <p:spPr>
          <a:xfrm>
            <a:off x="854199" y="978450"/>
            <a:ext cx="3151270" cy="4165050"/>
          </a:xfrm>
          <a:prstGeom prst="rect">
            <a:avLst/>
          </a:prstGeom>
        </p:spPr>
      </p:pic>
      <p:pic>
        <p:nvPicPr>
          <p:cNvPr id="6" name="Picture 5" descr="Table&#10;&#10;Description automatically generated with medium confidence">
            <a:extLst>
              <a:ext uri="{FF2B5EF4-FFF2-40B4-BE49-F238E27FC236}">
                <a16:creationId xmlns:a16="http://schemas.microsoft.com/office/drawing/2014/main" id="{B1AE88E6-9530-4A70-A467-1890E8DA2664}"/>
              </a:ext>
            </a:extLst>
          </p:cNvPr>
          <p:cNvPicPr>
            <a:picLocks noChangeAspect="1"/>
          </p:cNvPicPr>
          <p:nvPr/>
        </p:nvPicPr>
        <p:blipFill>
          <a:blip r:embed="rId4"/>
          <a:stretch>
            <a:fillRect/>
          </a:stretch>
        </p:blipFill>
        <p:spPr>
          <a:xfrm>
            <a:off x="4645725" y="945525"/>
            <a:ext cx="3282393" cy="4197975"/>
          </a:xfrm>
          <a:prstGeom prst="rect">
            <a:avLst/>
          </a:prstGeom>
        </p:spPr>
      </p:pic>
    </p:spTree>
    <p:extLst>
      <p:ext uri="{BB962C8B-B14F-4D97-AF65-F5344CB8AC3E}">
        <p14:creationId xmlns:p14="http://schemas.microsoft.com/office/powerpoint/2010/main" val="1288343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9"/>
          <p:cNvSpPr txBox="1">
            <a:spLocks noGrp="1"/>
          </p:cNvSpPr>
          <p:nvPr>
            <p:ph type="title"/>
          </p:nvPr>
        </p:nvSpPr>
        <p:spPr>
          <a:xfrm>
            <a:off x="311700" y="22270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Conclusions</a:t>
            </a:r>
            <a:endParaRPr dirty="0"/>
          </a:p>
        </p:txBody>
      </p:sp>
      <p:sp>
        <p:nvSpPr>
          <p:cNvPr id="349" name="Google Shape;349;p39"/>
          <p:cNvSpPr txBox="1">
            <a:spLocks noGrp="1"/>
          </p:cNvSpPr>
          <p:nvPr>
            <p:ph type="title" idx="2"/>
          </p:nvPr>
        </p:nvSpPr>
        <p:spPr>
          <a:xfrm>
            <a:off x="311700" y="1106125"/>
            <a:ext cx="8520600" cy="106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06</a:t>
            </a:r>
            <a:endParaRPr dirty="0"/>
          </a:p>
        </p:txBody>
      </p:sp>
    </p:spTree>
    <p:extLst>
      <p:ext uri="{BB962C8B-B14F-4D97-AF65-F5344CB8AC3E}">
        <p14:creationId xmlns:p14="http://schemas.microsoft.com/office/powerpoint/2010/main" val="3311906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Secondary Indicators</a:t>
            </a:r>
            <a:endParaRPr dirty="0"/>
          </a:p>
        </p:txBody>
      </p:sp>
      <p:sp>
        <p:nvSpPr>
          <p:cNvPr id="91" name="Google Shape;367;p41">
            <a:extLst>
              <a:ext uri="{FF2B5EF4-FFF2-40B4-BE49-F238E27FC236}">
                <a16:creationId xmlns:a16="http://schemas.microsoft.com/office/drawing/2014/main" id="{55D5B9DD-DB5B-449E-907E-509E1080DBF6}"/>
              </a:ext>
            </a:extLst>
          </p:cNvPr>
          <p:cNvSpPr txBox="1">
            <a:spLocks/>
          </p:cNvSpPr>
          <p:nvPr/>
        </p:nvSpPr>
        <p:spPr>
          <a:xfrm>
            <a:off x="927043" y="2752684"/>
            <a:ext cx="5042726" cy="1524761"/>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solidFill>
                  <a:schemeClr val="accent1"/>
                </a:solidFill>
                <a:latin typeface="Anton" panose="020B0604020202020204" charset="0"/>
              </a:rPr>
              <a:t>Gender:    </a:t>
            </a:r>
            <a:r>
              <a:rPr lang="en-CA" dirty="0">
                <a:solidFill>
                  <a:schemeClr val="bg1"/>
                </a:solidFill>
                <a:latin typeface="Anton" panose="020B0604020202020204" charset="0"/>
              </a:rPr>
              <a:t>gender should only be used in conjunction with the </a:t>
            </a:r>
          </a:p>
          <a:p>
            <a:r>
              <a:rPr lang="en-CA" dirty="0">
                <a:solidFill>
                  <a:schemeClr val="bg1"/>
                </a:solidFill>
                <a:latin typeface="Anton" panose="020B0604020202020204" charset="0"/>
              </a:rPr>
              <a:t>                       primary indicators to help predict brand selection. For</a:t>
            </a:r>
          </a:p>
          <a:p>
            <a:r>
              <a:rPr lang="en-CA" dirty="0">
                <a:solidFill>
                  <a:schemeClr val="bg1"/>
                </a:solidFill>
                <a:latin typeface="Anton" panose="020B0604020202020204" charset="0"/>
              </a:rPr>
              <a:t>                       example, while male, Gen </a:t>
            </a:r>
            <a:r>
              <a:rPr lang="en-CA" dirty="0" err="1">
                <a:solidFill>
                  <a:schemeClr val="bg1"/>
                </a:solidFill>
                <a:latin typeface="Anton" panose="020B0604020202020204" charset="0"/>
              </a:rPr>
              <a:t>Zers</a:t>
            </a:r>
            <a:r>
              <a:rPr lang="en-CA" dirty="0">
                <a:solidFill>
                  <a:schemeClr val="bg1"/>
                </a:solidFill>
                <a:latin typeface="Anton" panose="020B0604020202020204" charset="0"/>
              </a:rPr>
              <a:t> who have graduated</a:t>
            </a:r>
          </a:p>
          <a:p>
            <a:r>
              <a:rPr lang="en-CA" dirty="0">
                <a:solidFill>
                  <a:schemeClr val="bg1"/>
                </a:solidFill>
                <a:latin typeface="Anton" panose="020B0604020202020204" charset="0"/>
              </a:rPr>
              <a:t>                       from college are about equally likely to choose a</a:t>
            </a:r>
          </a:p>
          <a:p>
            <a:r>
              <a:rPr lang="en-CA" dirty="0">
                <a:solidFill>
                  <a:schemeClr val="bg1"/>
                </a:solidFill>
                <a:latin typeface="Anton" panose="020B0604020202020204" charset="0"/>
              </a:rPr>
              <a:t>                       TM498 model as a TM798, their female counterparts</a:t>
            </a:r>
          </a:p>
          <a:p>
            <a:r>
              <a:rPr lang="en-CA" dirty="0">
                <a:solidFill>
                  <a:schemeClr val="bg1"/>
                </a:solidFill>
                <a:latin typeface="Anton" panose="020B0604020202020204" charset="0"/>
              </a:rPr>
              <a:t>                       unanimously choose the lower, TM498.  </a:t>
            </a:r>
            <a:endParaRPr lang="en-CA" sz="1800" dirty="0">
              <a:solidFill>
                <a:schemeClr val="accent1"/>
              </a:solidFill>
              <a:latin typeface="Anton" panose="020B0604020202020204" charset="0"/>
            </a:endParaRPr>
          </a:p>
        </p:txBody>
      </p:sp>
      <p:sp>
        <p:nvSpPr>
          <p:cNvPr id="2" name="TextBox 1">
            <a:extLst>
              <a:ext uri="{FF2B5EF4-FFF2-40B4-BE49-F238E27FC236}">
                <a16:creationId xmlns:a16="http://schemas.microsoft.com/office/drawing/2014/main" id="{85464182-1336-4324-B72E-4F51BE1CCA7A}"/>
              </a:ext>
            </a:extLst>
          </p:cNvPr>
          <p:cNvSpPr txBox="1"/>
          <p:nvPr/>
        </p:nvSpPr>
        <p:spPr>
          <a:xfrm>
            <a:off x="671052" y="1113503"/>
            <a:ext cx="4601496" cy="1384995"/>
          </a:xfrm>
          <a:prstGeom prst="rect">
            <a:avLst/>
          </a:prstGeom>
          <a:noFill/>
        </p:spPr>
        <p:txBody>
          <a:bodyPr wrap="square" rtlCol="0">
            <a:spAutoFit/>
          </a:bodyPr>
          <a:lstStyle/>
          <a:p>
            <a:r>
              <a:rPr lang="en-CA" dirty="0">
                <a:solidFill>
                  <a:schemeClr val="bg1"/>
                </a:solidFill>
                <a:latin typeface="Anton" panose="020B0604020202020204" charset="0"/>
              </a:rPr>
              <a:t>Generally speaking, Gender did not play as big of a role in predicting which model a customer was most likely to buy.  There is almost moderate, positive correlation between males and TM798; a weak negative correlation between males and TM498; and, an even weaker negative correlation between males and TM195. The opposite is true for females. </a:t>
            </a:r>
          </a:p>
        </p:txBody>
      </p:sp>
      <p:sp>
        <p:nvSpPr>
          <p:cNvPr id="94" name="Google Shape;533;p48">
            <a:extLst>
              <a:ext uri="{FF2B5EF4-FFF2-40B4-BE49-F238E27FC236}">
                <a16:creationId xmlns:a16="http://schemas.microsoft.com/office/drawing/2014/main" id="{66377551-C92C-4DEC-BB42-9D6AA57BF250}"/>
              </a:ext>
            </a:extLst>
          </p:cNvPr>
          <p:cNvSpPr txBox="1">
            <a:spLocks/>
          </p:cNvSpPr>
          <p:nvPr/>
        </p:nvSpPr>
        <p:spPr>
          <a:xfrm>
            <a:off x="6403929" y="1110485"/>
            <a:ext cx="1428000" cy="60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ctr"/>
            <a:r>
              <a:rPr lang="en-CA" sz="3200" dirty="0">
                <a:solidFill>
                  <a:schemeClr val="accent4"/>
                </a:solidFill>
              </a:rPr>
              <a:t>TM798</a:t>
            </a:r>
          </a:p>
        </p:txBody>
      </p:sp>
      <p:sp>
        <p:nvSpPr>
          <p:cNvPr id="95" name="Google Shape;533;p48">
            <a:extLst>
              <a:ext uri="{FF2B5EF4-FFF2-40B4-BE49-F238E27FC236}">
                <a16:creationId xmlns:a16="http://schemas.microsoft.com/office/drawing/2014/main" id="{D0617968-D40C-439E-BA73-778762592033}"/>
              </a:ext>
            </a:extLst>
          </p:cNvPr>
          <p:cNvSpPr txBox="1">
            <a:spLocks/>
          </p:cNvSpPr>
          <p:nvPr/>
        </p:nvSpPr>
        <p:spPr>
          <a:xfrm>
            <a:off x="6397166" y="2386265"/>
            <a:ext cx="1428000" cy="60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ctr"/>
            <a:r>
              <a:rPr lang="en-CA" sz="3200" dirty="0">
                <a:solidFill>
                  <a:schemeClr val="accent4"/>
                </a:solidFill>
              </a:rPr>
              <a:t>TM498</a:t>
            </a:r>
          </a:p>
        </p:txBody>
      </p:sp>
      <p:sp>
        <p:nvSpPr>
          <p:cNvPr id="96" name="Google Shape;533;p48">
            <a:extLst>
              <a:ext uri="{FF2B5EF4-FFF2-40B4-BE49-F238E27FC236}">
                <a16:creationId xmlns:a16="http://schemas.microsoft.com/office/drawing/2014/main" id="{78FC7224-4AFB-4318-BE57-297902231401}"/>
              </a:ext>
            </a:extLst>
          </p:cNvPr>
          <p:cNvSpPr txBox="1">
            <a:spLocks/>
          </p:cNvSpPr>
          <p:nvPr/>
        </p:nvSpPr>
        <p:spPr>
          <a:xfrm>
            <a:off x="6403929" y="3674745"/>
            <a:ext cx="1428000" cy="60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ctr"/>
            <a:r>
              <a:rPr lang="en-CA" sz="3200" dirty="0">
                <a:solidFill>
                  <a:schemeClr val="accent4"/>
                </a:solidFill>
              </a:rPr>
              <a:t>TM195</a:t>
            </a:r>
          </a:p>
        </p:txBody>
      </p:sp>
      <p:sp>
        <p:nvSpPr>
          <p:cNvPr id="3" name="Arrow: Right 2">
            <a:extLst>
              <a:ext uri="{FF2B5EF4-FFF2-40B4-BE49-F238E27FC236}">
                <a16:creationId xmlns:a16="http://schemas.microsoft.com/office/drawing/2014/main" id="{5BB39CB1-F8DE-49EF-9CD4-A2D3E07C3681}"/>
              </a:ext>
            </a:extLst>
          </p:cNvPr>
          <p:cNvSpPr/>
          <p:nvPr/>
        </p:nvSpPr>
        <p:spPr>
          <a:xfrm rot="16200000">
            <a:off x="4999704" y="2888436"/>
            <a:ext cx="2808450" cy="32270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nvGrpSpPr>
          <p:cNvPr id="100" name="Google Shape;535;p48">
            <a:extLst>
              <a:ext uri="{FF2B5EF4-FFF2-40B4-BE49-F238E27FC236}">
                <a16:creationId xmlns:a16="http://schemas.microsoft.com/office/drawing/2014/main" id="{D87AED0C-1EA8-4AFE-92C8-3141DCCC77B0}"/>
              </a:ext>
            </a:extLst>
          </p:cNvPr>
          <p:cNvGrpSpPr/>
          <p:nvPr/>
        </p:nvGrpSpPr>
        <p:grpSpPr>
          <a:xfrm>
            <a:off x="3391272" y="4900733"/>
            <a:ext cx="173400" cy="173400"/>
            <a:chOff x="3943275" y="3164608"/>
            <a:chExt cx="173400" cy="173400"/>
          </a:xfrm>
          <a:solidFill>
            <a:schemeClr val="accent1"/>
          </a:solidFill>
        </p:grpSpPr>
        <p:sp>
          <p:nvSpPr>
            <p:cNvPr id="101" name="Google Shape;536;p48">
              <a:extLst>
                <a:ext uri="{FF2B5EF4-FFF2-40B4-BE49-F238E27FC236}">
                  <a16:creationId xmlns:a16="http://schemas.microsoft.com/office/drawing/2014/main" id="{760E9E97-18EC-4267-A685-1C1BD4CF8734}"/>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537;p48">
              <a:extLst>
                <a:ext uri="{FF2B5EF4-FFF2-40B4-BE49-F238E27FC236}">
                  <a16:creationId xmlns:a16="http://schemas.microsoft.com/office/drawing/2014/main" id="{26637ACE-9CE2-4798-A786-17717ED97A1B}"/>
                </a:ext>
              </a:extLst>
            </p:cNvPr>
            <p:cNvGrpSpPr/>
            <p:nvPr/>
          </p:nvGrpSpPr>
          <p:grpSpPr>
            <a:xfrm>
              <a:off x="3971223" y="3207493"/>
              <a:ext cx="117509" cy="87632"/>
              <a:chOff x="5216456" y="3725484"/>
              <a:chExt cx="356196" cy="265631"/>
            </a:xfrm>
            <a:grpFill/>
          </p:grpSpPr>
          <p:sp>
            <p:nvSpPr>
              <p:cNvPr id="103" name="Google Shape;538;p48">
                <a:extLst>
                  <a:ext uri="{FF2B5EF4-FFF2-40B4-BE49-F238E27FC236}">
                    <a16:creationId xmlns:a16="http://schemas.microsoft.com/office/drawing/2014/main" id="{0FF7A2C0-0342-4125-BD65-5523AB7253C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39;p48">
                <a:extLst>
                  <a:ext uri="{FF2B5EF4-FFF2-40B4-BE49-F238E27FC236}">
                    <a16:creationId xmlns:a16="http://schemas.microsoft.com/office/drawing/2014/main" id="{7579A66A-F84A-42D7-A09D-00AE037AE263}"/>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 name="TextBox 104">
            <a:extLst>
              <a:ext uri="{FF2B5EF4-FFF2-40B4-BE49-F238E27FC236}">
                <a16:creationId xmlns:a16="http://schemas.microsoft.com/office/drawing/2014/main" id="{5401828D-BE40-4D4F-A1AF-6B2DD2F48728}"/>
              </a:ext>
            </a:extLst>
          </p:cNvPr>
          <p:cNvSpPr txBox="1"/>
          <p:nvPr/>
        </p:nvSpPr>
        <p:spPr>
          <a:xfrm>
            <a:off x="3548700" y="4881586"/>
            <a:ext cx="2291661" cy="276999"/>
          </a:xfrm>
          <a:prstGeom prst="rect">
            <a:avLst/>
          </a:prstGeom>
          <a:noFill/>
        </p:spPr>
        <p:txBody>
          <a:bodyPr wrap="square" rtlCol="0">
            <a:spAutoFit/>
          </a:bodyPr>
          <a:lstStyle/>
          <a:p>
            <a:r>
              <a:rPr lang="en-CA" sz="1200" dirty="0">
                <a:solidFill>
                  <a:schemeClr val="bg1"/>
                </a:solidFill>
                <a:latin typeface="Anton" panose="020B0604020202020204" charset="0"/>
              </a:rPr>
              <a:t>Males                              Females </a:t>
            </a:r>
          </a:p>
        </p:txBody>
      </p:sp>
      <p:grpSp>
        <p:nvGrpSpPr>
          <p:cNvPr id="111" name="Google Shape;535;p48">
            <a:extLst>
              <a:ext uri="{FF2B5EF4-FFF2-40B4-BE49-F238E27FC236}">
                <a16:creationId xmlns:a16="http://schemas.microsoft.com/office/drawing/2014/main" id="{62B05C9C-860C-47CC-8BC8-41E6DA7E4BC2}"/>
              </a:ext>
            </a:extLst>
          </p:cNvPr>
          <p:cNvGrpSpPr/>
          <p:nvPr/>
        </p:nvGrpSpPr>
        <p:grpSpPr>
          <a:xfrm>
            <a:off x="4865611" y="4900733"/>
            <a:ext cx="173400" cy="173400"/>
            <a:chOff x="3943275" y="3164608"/>
            <a:chExt cx="173400" cy="173400"/>
          </a:xfrm>
          <a:solidFill>
            <a:schemeClr val="accent5"/>
          </a:solidFill>
        </p:grpSpPr>
        <p:sp>
          <p:nvSpPr>
            <p:cNvPr id="112" name="Google Shape;536;p48">
              <a:extLst>
                <a:ext uri="{FF2B5EF4-FFF2-40B4-BE49-F238E27FC236}">
                  <a16:creationId xmlns:a16="http://schemas.microsoft.com/office/drawing/2014/main" id="{4B8FE758-C9D6-4AAE-8D64-CC72A8EDE954}"/>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537;p48">
              <a:extLst>
                <a:ext uri="{FF2B5EF4-FFF2-40B4-BE49-F238E27FC236}">
                  <a16:creationId xmlns:a16="http://schemas.microsoft.com/office/drawing/2014/main" id="{C2F10D9B-9EFB-4C39-8F78-2A3C145A3440}"/>
                </a:ext>
              </a:extLst>
            </p:cNvPr>
            <p:cNvGrpSpPr/>
            <p:nvPr/>
          </p:nvGrpSpPr>
          <p:grpSpPr>
            <a:xfrm>
              <a:off x="3971223" y="3207493"/>
              <a:ext cx="117509" cy="87632"/>
              <a:chOff x="5216456" y="3725484"/>
              <a:chExt cx="356196" cy="265631"/>
            </a:xfrm>
            <a:grpFill/>
          </p:grpSpPr>
          <p:sp>
            <p:nvSpPr>
              <p:cNvPr id="114" name="Google Shape;538;p48">
                <a:extLst>
                  <a:ext uri="{FF2B5EF4-FFF2-40B4-BE49-F238E27FC236}">
                    <a16:creationId xmlns:a16="http://schemas.microsoft.com/office/drawing/2014/main" id="{9B4A0D5D-4732-4166-B7F4-87C644E99033}"/>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39;p48">
                <a:extLst>
                  <a:ext uri="{FF2B5EF4-FFF2-40B4-BE49-F238E27FC236}">
                    <a16:creationId xmlns:a16="http://schemas.microsoft.com/office/drawing/2014/main" id="{F731BCFC-5BCE-4FEE-AAAB-F2DB72825BAD}"/>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 name="Arrow: Right 30">
            <a:extLst>
              <a:ext uri="{FF2B5EF4-FFF2-40B4-BE49-F238E27FC236}">
                <a16:creationId xmlns:a16="http://schemas.microsoft.com/office/drawing/2014/main" id="{B4C0D415-69F3-4F25-A6A1-A3E249A37CB3}"/>
              </a:ext>
            </a:extLst>
          </p:cNvPr>
          <p:cNvSpPr/>
          <p:nvPr/>
        </p:nvSpPr>
        <p:spPr>
          <a:xfrm rot="5400000">
            <a:off x="6453789" y="2888436"/>
            <a:ext cx="2808450" cy="322704"/>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7879617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grpSp>
        <p:nvGrpSpPr>
          <p:cNvPr id="379" name="Google Shape;379;p42"/>
          <p:cNvGrpSpPr/>
          <p:nvPr/>
        </p:nvGrpSpPr>
        <p:grpSpPr>
          <a:xfrm>
            <a:off x="0" y="1454032"/>
            <a:ext cx="5323348" cy="3697029"/>
            <a:chOff x="0" y="1446475"/>
            <a:chExt cx="5323348" cy="3697029"/>
          </a:xfrm>
        </p:grpSpPr>
        <p:pic>
          <p:nvPicPr>
            <p:cNvPr id="380" name="Google Shape;380;p42"/>
            <p:cNvPicPr preferRelativeResize="0"/>
            <p:nvPr/>
          </p:nvPicPr>
          <p:blipFill rotWithShape="1">
            <a:blip r:embed="rId3">
              <a:alphaModFix/>
            </a:blip>
            <a:srcRect l="1941" r="1941"/>
            <a:stretch/>
          </p:blipFill>
          <p:spPr>
            <a:xfrm>
              <a:off x="0" y="1446475"/>
              <a:ext cx="5323348" cy="3697029"/>
            </a:xfrm>
            <a:prstGeom prst="rect">
              <a:avLst/>
            </a:prstGeom>
            <a:noFill/>
            <a:ln>
              <a:noFill/>
            </a:ln>
          </p:spPr>
        </p:pic>
        <p:sp>
          <p:nvSpPr>
            <p:cNvPr id="381" name="Google Shape;381;p42"/>
            <p:cNvSpPr/>
            <p:nvPr/>
          </p:nvSpPr>
          <p:spPr>
            <a:xfrm>
              <a:off x="3" y="1446475"/>
              <a:ext cx="5323200" cy="36969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42"/>
          <p:cNvSpPr/>
          <p:nvPr/>
        </p:nvSpPr>
        <p:spPr>
          <a:xfrm>
            <a:off x="5015700" y="185724"/>
            <a:ext cx="3690835" cy="4262084"/>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rgbClr val="3636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Relevance of Study</a:t>
            </a:r>
            <a:endParaRPr dirty="0"/>
          </a:p>
        </p:txBody>
      </p:sp>
      <p:sp>
        <p:nvSpPr>
          <p:cNvPr id="385" name="Google Shape;385;p42"/>
          <p:cNvSpPr txBox="1">
            <a:spLocks noGrp="1"/>
          </p:cNvSpPr>
          <p:nvPr>
            <p:ph type="subTitle" idx="1"/>
          </p:nvPr>
        </p:nvSpPr>
        <p:spPr>
          <a:xfrm>
            <a:off x="5323203" y="1125302"/>
            <a:ext cx="3421625" cy="252197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Sales representatives can use these findings to help determine the best possible product for an individual based on a few simple questions. This can help ensure customer satisfaction as well as enhance company revenues by reducing returns and upselling products when appropriate. </a:t>
            </a:r>
          </a:p>
        </p:txBody>
      </p:sp>
      <p:sp>
        <p:nvSpPr>
          <p:cNvPr id="386" name="Google Shape;386;p42"/>
          <p:cNvSpPr/>
          <p:nvPr/>
        </p:nvSpPr>
        <p:spPr>
          <a:xfrm>
            <a:off x="7762825" y="31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83" name="Google Shape;383;p42"/>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Applying the Findings</a:t>
            </a:r>
            <a:endParaRPr dirty="0"/>
          </a:p>
        </p:txBody>
      </p:sp>
      <p:sp>
        <p:nvSpPr>
          <p:cNvPr id="386" name="Google Shape;386;p42"/>
          <p:cNvSpPr/>
          <p:nvPr/>
        </p:nvSpPr>
        <p:spPr>
          <a:xfrm>
            <a:off x="7762825" y="2783152"/>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4;p42">
            <a:extLst>
              <a:ext uri="{FF2B5EF4-FFF2-40B4-BE49-F238E27FC236}">
                <a16:creationId xmlns:a16="http://schemas.microsoft.com/office/drawing/2014/main" id="{4EC754AC-C961-4DA0-B3FB-AE80E10FAFEF}"/>
              </a:ext>
            </a:extLst>
          </p:cNvPr>
          <p:cNvSpPr txBox="1">
            <a:spLocks/>
          </p:cNvSpPr>
          <p:nvPr/>
        </p:nvSpPr>
        <p:spPr>
          <a:xfrm>
            <a:off x="883582" y="1260407"/>
            <a:ext cx="4854277"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ctr"/>
            <a:r>
              <a:rPr lang="en-CA" dirty="0">
                <a:solidFill>
                  <a:schemeClr val="accent1"/>
                </a:solidFill>
              </a:rPr>
              <a:t>Customer Profile Example: The Investor</a:t>
            </a:r>
          </a:p>
        </p:txBody>
      </p:sp>
      <p:pic>
        <p:nvPicPr>
          <p:cNvPr id="8" name="Picture 7" descr="Graphical user interface, text, application, email&#10;&#10;Description automatically generated">
            <a:extLst>
              <a:ext uri="{FF2B5EF4-FFF2-40B4-BE49-F238E27FC236}">
                <a16:creationId xmlns:a16="http://schemas.microsoft.com/office/drawing/2014/main" id="{A3E173CA-4EA2-4C0C-B3FC-F0E11C8A196D}"/>
              </a:ext>
            </a:extLst>
          </p:cNvPr>
          <p:cNvPicPr>
            <a:picLocks noChangeAspect="1"/>
          </p:cNvPicPr>
          <p:nvPr/>
        </p:nvPicPr>
        <p:blipFill>
          <a:blip r:embed="rId3"/>
          <a:stretch>
            <a:fillRect/>
          </a:stretch>
        </p:blipFill>
        <p:spPr>
          <a:xfrm>
            <a:off x="0" y="2198172"/>
            <a:ext cx="9144000" cy="1400038"/>
          </a:xfrm>
          <a:prstGeom prst="rect">
            <a:avLst/>
          </a:prstGeom>
        </p:spPr>
      </p:pic>
      <p:sp>
        <p:nvSpPr>
          <p:cNvPr id="12" name="Oval 11">
            <a:extLst>
              <a:ext uri="{FF2B5EF4-FFF2-40B4-BE49-F238E27FC236}">
                <a16:creationId xmlns:a16="http://schemas.microsoft.com/office/drawing/2014/main" id="{96311480-9F0D-4837-84E0-BEB04246CD5F}"/>
              </a:ext>
            </a:extLst>
          </p:cNvPr>
          <p:cNvSpPr/>
          <p:nvPr/>
        </p:nvSpPr>
        <p:spPr>
          <a:xfrm>
            <a:off x="4869180" y="2027192"/>
            <a:ext cx="868679" cy="1741997"/>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D8EEE06A-66DE-4D54-825D-4AEC3401EE1C}"/>
              </a:ext>
            </a:extLst>
          </p:cNvPr>
          <p:cNvSpPr txBox="1"/>
          <p:nvPr/>
        </p:nvSpPr>
        <p:spPr>
          <a:xfrm>
            <a:off x="312368" y="3962755"/>
            <a:ext cx="8313494" cy="954107"/>
          </a:xfrm>
          <a:prstGeom prst="rect">
            <a:avLst/>
          </a:prstGeom>
          <a:noFill/>
        </p:spPr>
        <p:txBody>
          <a:bodyPr wrap="none" rtlCol="0">
            <a:spAutoFit/>
          </a:bodyPr>
          <a:lstStyle/>
          <a:p>
            <a:r>
              <a:rPr lang="en-CA" dirty="0">
                <a:solidFill>
                  <a:schemeClr val="bg1"/>
                </a:solidFill>
              </a:rPr>
              <a:t>The ultimate goal of the study is to be able to sort and filter by </a:t>
            </a:r>
            <a:r>
              <a:rPr lang="en-CA" dirty="0" err="1">
                <a:solidFill>
                  <a:schemeClr val="bg1"/>
                </a:solidFill>
              </a:rPr>
              <a:t>CustomerID</a:t>
            </a:r>
            <a:r>
              <a:rPr lang="en-CA" dirty="0">
                <a:solidFill>
                  <a:schemeClr val="bg1"/>
                </a:solidFill>
              </a:rPr>
              <a:t>, grouping individuals </a:t>
            </a:r>
          </a:p>
          <a:p>
            <a:r>
              <a:rPr lang="en-CA" dirty="0">
                <a:solidFill>
                  <a:schemeClr val="bg1"/>
                </a:solidFill>
              </a:rPr>
              <a:t>by profile buckets, which we now have the ability to do. Then, referencing the Customer Profiles, we </a:t>
            </a:r>
          </a:p>
          <a:p>
            <a:r>
              <a:rPr lang="en-CA" dirty="0">
                <a:solidFill>
                  <a:schemeClr val="bg1"/>
                </a:solidFill>
              </a:rPr>
              <a:t>can predict with relative certainty which product best matches the customer’s lifestyle.  In this case, an </a:t>
            </a:r>
          </a:p>
          <a:p>
            <a:r>
              <a:rPr lang="en-CA" dirty="0">
                <a:solidFill>
                  <a:schemeClr val="bg1"/>
                </a:solidFill>
              </a:rPr>
              <a:t>Individual identified under ‘The Investor’ would probably choose the TM195.   </a:t>
            </a:r>
          </a:p>
        </p:txBody>
      </p:sp>
      <p:sp>
        <p:nvSpPr>
          <p:cNvPr id="16" name="Google Shape;384;p42">
            <a:extLst>
              <a:ext uri="{FF2B5EF4-FFF2-40B4-BE49-F238E27FC236}">
                <a16:creationId xmlns:a16="http://schemas.microsoft.com/office/drawing/2014/main" id="{32619E28-07EC-408B-AFCB-DA0CB31C02FE}"/>
              </a:ext>
            </a:extLst>
          </p:cNvPr>
          <p:cNvSpPr txBox="1">
            <a:spLocks/>
          </p:cNvSpPr>
          <p:nvPr/>
        </p:nvSpPr>
        <p:spPr>
          <a:xfrm>
            <a:off x="3969682" y="317846"/>
            <a:ext cx="4854277" cy="59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800"/>
              <a:buFont typeface="Anton"/>
              <a:buNone/>
              <a:defRPr sz="1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2pPr>
            <a:lvl3pPr marR="0" lvl="2"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3pPr>
            <a:lvl4pPr marR="0" lvl="3"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4pPr>
            <a:lvl5pPr marR="0" lvl="4"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5pPr>
            <a:lvl6pPr marR="0" lvl="5"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6pPr>
            <a:lvl7pPr marR="0" lvl="6"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7pPr>
            <a:lvl8pPr marR="0" lvl="7"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8pPr>
            <a:lvl9pPr marR="0" lvl="8" algn="l" rtl="0">
              <a:lnSpc>
                <a:spcPct val="100000"/>
              </a:lnSpc>
              <a:spcBef>
                <a:spcPts val="0"/>
              </a:spcBef>
              <a:spcAft>
                <a:spcPts val="0"/>
              </a:spcAft>
              <a:buClr>
                <a:srgbClr val="F7855B"/>
              </a:buClr>
              <a:buSzPts val="1800"/>
              <a:buFont typeface="Anton"/>
              <a:buNone/>
              <a:defRPr sz="1800" b="0" i="0" u="none" strike="noStrike" cap="none">
                <a:solidFill>
                  <a:srgbClr val="F7855B"/>
                </a:solidFill>
                <a:latin typeface="Anton"/>
                <a:ea typeface="Anton"/>
                <a:cs typeface="Anton"/>
                <a:sym typeface="Anton"/>
              </a:defRPr>
            </a:lvl9pPr>
          </a:lstStyle>
          <a:p>
            <a:pPr algn="r"/>
            <a:r>
              <a:rPr lang="en-CA" dirty="0">
                <a:solidFill>
                  <a:schemeClr val="accent3"/>
                </a:solidFill>
                <a:hlinkClick r:id="rId4" action="ppaction://hlinksldjump">
                  <a:extLst>
                    <a:ext uri="{A12FA001-AC4F-418D-AE19-62706E023703}">
                      <ahyp:hlinkClr xmlns:ahyp="http://schemas.microsoft.com/office/drawing/2018/hyperlinkcolor" val="tx"/>
                    </a:ext>
                  </a:extLst>
                </a:hlinkClick>
              </a:rPr>
              <a:t>Click Here To Check!</a:t>
            </a:r>
            <a:endParaRPr lang="en-CA" dirty="0">
              <a:solidFill>
                <a:schemeClr val="accent3"/>
              </a:solidFill>
            </a:endParaRPr>
          </a:p>
        </p:txBody>
      </p:sp>
    </p:spTree>
    <p:extLst>
      <p:ext uri="{BB962C8B-B14F-4D97-AF65-F5344CB8AC3E}">
        <p14:creationId xmlns:p14="http://schemas.microsoft.com/office/powerpoint/2010/main" val="3408944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grpSp>
        <p:nvGrpSpPr>
          <p:cNvPr id="844" name="Google Shape;844;p51"/>
          <p:cNvGrpSpPr/>
          <p:nvPr/>
        </p:nvGrpSpPr>
        <p:grpSpPr>
          <a:xfrm>
            <a:off x="5554075" y="0"/>
            <a:ext cx="3589924" cy="5143501"/>
            <a:chOff x="5554075" y="0"/>
            <a:chExt cx="3589924" cy="5143501"/>
          </a:xfrm>
        </p:grpSpPr>
        <p:pic>
          <p:nvPicPr>
            <p:cNvPr id="845" name="Google Shape;845;p51"/>
            <p:cNvPicPr preferRelativeResize="0"/>
            <p:nvPr/>
          </p:nvPicPr>
          <p:blipFill rotWithShape="1">
            <a:blip r:embed="rId3">
              <a:alphaModFix/>
            </a:blip>
            <a:srcRect l="20092" r="6496"/>
            <a:stretch/>
          </p:blipFill>
          <p:spPr>
            <a:xfrm>
              <a:off x="5554075" y="0"/>
              <a:ext cx="3589924" cy="5143501"/>
            </a:xfrm>
            <a:prstGeom prst="rect">
              <a:avLst/>
            </a:prstGeom>
            <a:noFill/>
            <a:ln>
              <a:noFill/>
            </a:ln>
          </p:spPr>
        </p:pic>
        <p:sp>
          <p:nvSpPr>
            <p:cNvPr id="846" name="Google Shape;846;p51"/>
            <p:cNvSpPr/>
            <p:nvPr/>
          </p:nvSpPr>
          <p:spPr>
            <a:xfrm>
              <a:off x="5554076" y="0"/>
              <a:ext cx="3589800" cy="5143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339;p38">
            <a:extLst>
              <a:ext uri="{FF2B5EF4-FFF2-40B4-BE49-F238E27FC236}">
                <a16:creationId xmlns:a16="http://schemas.microsoft.com/office/drawing/2014/main" id="{627EDBBE-32F9-4970-A438-2D7B675D8545}"/>
              </a:ext>
            </a:extLst>
          </p:cNvPr>
          <p:cNvSpPr txBox="1">
            <a:spLocks noGrp="1"/>
          </p:cNvSpPr>
          <p:nvPr>
            <p:ph type="title"/>
          </p:nvPr>
        </p:nvSpPr>
        <p:spPr>
          <a:xfrm>
            <a:off x="763525" y="1211488"/>
            <a:ext cx="329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Limitations</a:t>
            </a:r>
            <a:endParaRPr dirty="0"/>
          </a:p>
        </p:txBody>
      </p:sp>
      <p:sp>
        <p:nvSpPr>
          <p:cNvPr id="10" name="Google Shape;338;p38">
            <a:extLst>
              <a:ext uri="{FF2B5EF4-FFF2-40B4-BE49-F238E27FC236}">
                <a16:creationId xmlns:a16="http://schemas.microsoft.com/office/drawing/2014/main" id="{E523F34F-B698-4304-BA2A-6D3D69754959}"/>
              </a:ext>
            </a:extLst>
          </p:cNvPr>
          <p:cNvSpPr txBox="1">
            <a:spLocks/>
          </p:cNvSpPr>
          <p:nvPr/>
        </p:nvSpPr>
        <p:spPr>
          <a:xfrm>
            <a:off x="763524" y="1930863"/>
            <a:ext cx="4405785" cy="2483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600" dirty="0">
                <a:solidFill>
                  <a:schemeClr val="bg1"/>
                </a:solidFill>
                <a:latin typeface="DM Sans" panose="020B0604020202020204" charset="0"/>
              </a:rPr>
              <a:t>This study has an overall small sample size of just 178 distinct customers and 180 distinct sales. While these numbers seem adequate, there is not uniform distribution across all demographics. As such, groups like the 41-50 </a:t>
            </a:r>
            <a:r>
              <a:rPr lang="en-US" sz="1600" dirty="0" err="1">
                <a:solidFill>
                  <a:schemeClr val="bg1"/>
                </a:solidFill>
                <a:latin typeface="DM Sans" panose="020B0604020202020204" charset="0"/>
              </a:rPr>
              <a:t>olds</a:t>
            </a:r>
            <a:r>
              <a:rPr lang="en-US" sz="1600" dirty="0">
                <a:solidFill>
                  <a:schemeClr val="bg1"/>
                </a:solidFill>
                <a:latin typeface="DM Sans" panose="020B0604020202020204" charset="0"/>
              </a:rPr>
              <a:t> are underrepresented. Customer Profiles with a small ‘n’ may be inaccurate, such as The Doctors (n=3).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body" idx="1"/>
          </p:nvPr>
        </p:nvSpPr>
        <p:spPr>
          <a:xfrm>
            <a:off x="763525" y="1930863"/>
            <a:ext cx="3725348" cy="2483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As sales continue, records should be kept of customer attributes so that they can be added to the study. By growing all Customer Profile groups, we can finely tune the Profiles based on buying behaviour. New Profiles can be added as necessary. </a:t>
            </a:r>
            <a:endParaRPr dirty="0"/>
          </a:p>
        </p:txBody>
      </p:sp>
      <p:sp>
        <p:nvSpPr>
          <p:cNvPr id="339" name="Google Shape;339;p38"/>
          <p:cNvSpPr txBox="1">
            <a:spLocks noGrp="1"/>
          </p:cNvSpPr>
          <p:nvPr>
            <p:ph type="title"/>
          </p:nvPr>
        </p:nvSpPr>
        <p:spPr>
          <a:xfrm>
            <a:off x="763525" y="1211488"/>
            <a:ext cx="3292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Going Forward</a:t>
            </a:r>
            <a:endParaRPr dirty="0"/>
          </a:p>
        </p:txBody>
      </p:sp>
      <p:grpSp>
        <p:nvGrpSpPr>
          <p:cNvPr id="340" name="Google Shape;340;p38"/>
          <p:cNvGrpSpPr/>
          <p:nvPr/>
        </p:nvGrpSpPr>
        <p:grpSpPr>
          <a:xfrm>
            <a:off x="4810725" y="0"/>
            <a:ext cx="4333276" cy="5143501"/>
            <a:chOff x="4810725" y="0"/>
            <a:chExt cx="4333276" cy="5143501"/>
          </a:xfrm>
        </p:grpSpPr>
        <p:pic>
          <p:nvPicPr>
            <p:cNvPr id="341" name="Google Shape;341;p38"/>
            <p:cNvPicPr preferRelativeResize="0"/>
            <p:nvPr/>
          </p:nvPicPr>
          <p:blipFill rotWithShape="1">
            <a:blip r:embed="rId3">
              <a:alphaModFix/>
            </a:blip>
            <a:srcRect r="43807"/>
            <a:stretch/>
          </p:blipFill>
          <p:spPr>
            <a:xfrm>
              <a:off x="4810725" y="0"/>
              <a:ext cx="4333276" cy="5143501"/>
            </a:xfrm>
            <a:prstGeom prst="rect">
              <a:avLst/>
            </a:prstGeom>
            <a:noFill/>
            <a:ln>
              <a:noFill/>
            </a:ln>
          </p:spPr>
        </p:pic>
        <p:sp>
          <p:nvSpPr>
            <p:cNvPr id="342" name="Google Shape;342;p38"/>
            <p:cNvSpPr/>
            <p:nvPr/>
          </p:nvSpPr>
          <p:spPr>
            <a:xfrm>
              <a:off x="4810763" y="0"/>
              <a:ext cx="4333200" cy="5143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59074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13" name="Google Shape;413;p44"/>
          <p:cNvSpPr/>
          <p:nvPr/>
        </p:nvSpPr>
        <p:spPr>
          <a:xfrm>
            <a:off x="7762825" y="3144275"/>
            <a:ext cx="1726075" cy="1006000"/>
          </a:xfrm>
          <a:custGeom>
            <a:avLst/>
            <a:gdLst/>
            <a:ahLst/>
            <a:cxnLst/>
            <a:rect l="l" t="t" r="r" b="b"/>
            <a:pathLst>
              <a:path w="69043" h="40240" extrusionOk="0">
                <a:moveTo>
                  <a:pt x="68442" y="1"/>
                </a:moveTo>
                <a:cubicBezTo>
                  <a:pt x="68353" y="1"/>
                  <a:pt x="68263" y="23"/>
                  <a:pt x="68180" y="71"/>
                </a:cubicBezTo>
                <a:lnTo>
                  <a:pt x="307" y="39259"/>
                </a:lnTo>
                <a:cubicBezTo>
                  <a:pt x="100" y="39377"/>
                  <a:pt x="0" y="39620"/>
                  <a:pt x="62" y="39849"/>
                </a:cubicBezTo>
                <a:cubicBezTo>
                  <a:pt x="123" y="40080"/>
                  <a:pt x="332" y="40239"/>
                  <a:pt x="570" y="40239"/>
                </a:cubicBezTo>
                <a:cubicBezTo>
                  <a:pt x="662" y="40239"/>
                  <a:pt x="753" y="40214"/>
                  <a:pt x="832" y="40169"/>
                </a:cubicBezTo>
                <a:lnTo>
                  <a:pt x="68705" y="981"/>
                </a:lnTo>
                <a:cubicBezTo>
                  <a:pt x="68956" y="837"/>
                  <a:pt x="69042" y="515"/>
                  <a:pt x="68898" y="264"/>
                </a:cubicBezTo>
                <a:cubicBezTo>
                  <a:pt x="68800" y="95"/>
                  <a:pt x="68623" y="1"/>
                  <a:pt x="68442" y="1"/>
                </a:cubicBezTo>
                <a:close/>
              </a:path>
            </a:pathLst>
          </a:custGeom>
          <a:solidFill>
            <a:srgbClr val="E06666"/>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44"/>
          <p:cNvGrpSpPr/>
          <p:nvPr/>
        </p:nvGrpSpPr>
        <p:grpSpPr>
          <a:xfrm>
            <a:off x="0" y="1446475"/>
            <a:ext cx="5323352" cy="3697025"/>
            <a:chOff x="0" y="1446475"/>
            <a:chExt cx="5323352" cy="3697025"/>
          </a:xfrm>
        </p:grpSpPr>
        <p:pic>
          <p:nvPicPr>
            <p:cNvPr id="407" name="Google Shape;407;p44"/>
            <p:cNvPicPr preferRelativeResize="0"/>
            <p:nvPr/>
          </p:nvPicPr>
          <p:blipFill rotWithShape="1">
            <a:blip r:embed="rId3">
              <a:alphaModFix/>
            </a:blip>
            <a:srcRect r="3984"/>
            <a:stretch/>
          </p:blipFill>
          <p:spPr>
            <a:xfrm>
              <a:off x="0" y="1446475"/>
              <a:ext cx="5323352" cy="3697025"/>
            </a:xfrm>
            <a:prstGeom prst="rect">
              <a:avLst/>
            </a:prstGeom>
            <a:noFill/>
            <a:ln>
              <a:noFill/>
            </a:ln>
          </p:spPr>
        </p:pic>
        <p:sp>
          <p:nvSpPr>
            <p:cNvPr id="408" name="Google Shape;408;p44"/>
            <p:cNvSpPr/>
            <p:nvPr/>
          </p:nvSpPr>
          <p:spPr>
            <a:xfrm>
              <a:off x="3" y="1446475"/>
              <a:ext cx="5323200" cy="36969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44"/>
          <p:cNvSpPr/>
          <p:nvPr/>
        </p:nvSpPr>
        <p:spPr>
          <a:xfrm>
            <a:off x="4891900" y="160974"/>
            <a:ext cx="3690835" cy="5096826"/>
          </a:xfrm>
          <a:custGeom>
            <a:avLst/>
            <a:gdLst/>
            <a:ahLst/>
            <a:cxnLst/>
            <a:rect l="l" t="t" r="r" b="b"/>
            <a:pathLst>
              <a:path w="96335" h="111238" extrusionOk="0">
                <a:moveTo>
                  <a:pt x="48167" y="0"/>
                </a:moveTo>
                <a:lnTo>
                  <a:pt x="1" y="27810"/>
                </a:lnTo>
                <a:lnTo>
                  <a:pt x="1" y="83428"/>
                </a:lnTo>
                <a:lnTo>
                  <a:pt x="48167" y="111238"/>
                </a:lnTo>
                <a:lnTo>
                  <a:pt x="96334" y="83428"/>
                </a:lnTo>
                <a:lnTo>
                  <a:pt x="96334" y="27810"/>
                </a:lnTo>
                <a:lnTo>
                  <a:pt x="48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4"/>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New Opportunities</a:t>
            </a:r>
            <a:endParaRPr dirty="0"/>
          </a:p>
        </p:txBody>
      </p:sp>
      <p:sp>
        <p:nvSpPr>
          <p:cNvPr id="411" name="Google Shape;411;p44"/>
          <p:cNvSpPr txBox="1">
            <a:spLocks noGrp="1"/>
          </p:cNvSpPr>
          <p:nvPr>
            <p:ph type="title" idx="2"/>
          </p:nvPr>
        </p:nvSpPr>
        <p:spPr>
          <a:xfrm>
            <a:off x="5446333" y="1040084"/>
            <a:ext cx="2616855" cy="59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rPr>
              <a:t>Gen X and Baby Boomers</a:t>
            </a:r>
            <a:endParaRPr dirty="0">
              <a:solidFill>
                <a:schemeClr val="accent2"/>
              </a:solidFill>
            </a:endParaRPr>
          </a:p>
        </p:txBody>
      </p:sp>
      <p:sp>
        <p:nvSpPr>
          <p:cNvPr id="412" name="Google Shape;412;p44"/>
          <p:cNvSpPr txBox="1">
            <a:spLocks noGrp="1"/>
          </p:cNvSpPr>
          <p:nvPr>
            <p:ph type="subTitle" idx="1"/>
          </p:nvPr>
        </p:nvSpPr>
        <p:spPr>
          <a:xfrm>
            <a:off x="4919783" y="1642497"/>
            <a:ext cx="3669953" cy="31815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dirty="0">
                <a:solidFill>
                  <a:schemeClr val="accent2"/>
                </a:solidFill>
              </a:rPr>
              <a:t>Currently there are 12 sales to individuals aged 41 to 50. Gen X extends to 57 years of age and Boomers, the largest single demographic in North America, range from 58 to 75+.  Marketing a product where safety, comfort and ease-of-use are priorities could be a top seller. Marketing to people who live in dangerous areas or prone to inclimate weather could convince them of the comparative safety of at-home exercise equipment.  These      </a:t>
            </a:r>
          </a:p>
          <a:p>
            <a:pPr marL="0" lvl="0" indent="0" algn="l" rtl="0">
              <a:spcBef>
                <a:spcPts val="0"/>
              </a:spcBef>
              <a:spcAft>
                <a:spcPts val="0"/>
              </a:spcAft>
              <a:buClr>
                <a:schemeClr val="dk1"/>
              </a:buClr>
              <a:buSzPts val="1100"/>
              <a:buFont typeface="Arial"/>
              <a:buNone/>
            </a:pPr>
            <a:r>
              <a:rPr lang="en" sz="1400" dirty="0">
                <a:solidFill>
                  <a:schemeClr val="accent2"/>
                </a:solidFill>
              </a:rPr>
              <a:t>       age groups have lots of leisure time</a:t>
            </a:r>
          </a:p>
          <a:p>
            <a:pPr marL="0" lvl="0" indent="0" algn="l" rtl="0">
              <a:spcBef>
                <a:spcPts val="0"/>
              </a:spcBef>
              <a:spcAft>
                <a:spcPts val="0"/>
              </a:spcAft>
              <a:buClr>
                <a:schemeClr val="dk1"/>
              </a:buClr>
              <a:buSzPts val="1100"/>
              <a:buFont typeface="Arial"/>
              <a:buNone/>
            </a:pPr>
            <a:r>
              <a:rPr lang="en" sz="1400" dirty="0">
                <a:solidFill>
                  <a:schemeClr val="accent2"/>
                </a:solidFill>
              </a:rPr>
              <a:t>              and money to spare!   </a:t>
            </a:r>
            <a:endParaRPr sz="1400" dirty="0">
              <a:solidFill>
                <a:schemeClr val="accent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654"/>
        <p:cNvGrpSpPr/>
        <p:nvPr/>
      </p:nvGrpSpPr>
      <p:grpSpPr>
        <a:xfrm>
          <a:off x="0" y="0"/>
          <a:ext cx="0" cy="0"/>
          <a:chOff x="0" y="0"/>
          <a:chExt cx="0" cy="0"/>
        </a:xfrm>
      </p:grpSpPr>
      <p:sp>
        <p:nvSpPr>
          <p:cNvPr id="2656" name="Google Shape;2656;p63"/>
          <p:cNvSpPr txBox="1">
            <a:spLocks noGrp="1"/>
          </p:cNvSpPr>
          <p:nvPr>
            <p:ph type="title"/>
          </p:nvPr>
        </p:nvSpPr>
        <p:spPr>
          <a:xfrm>
            <a:off x="2925336" y="2164956"/>
            <a:ext cx="32922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 YOU!</a:t>
            </a:r>
            <a:endParaRPr dirty="0"/>
          </a:p>
        </p:txBody>
      </p:sp>
      <p:sp>
        <p:nvSpPr>
          <p:cNvPr id="2657" name="Google Shape;2657;p63"/>
          <p:cNvSpPr txBox="1"/>
          <p:nvPr/>
        </p:nvSpPr>
        <p:spPr>
          <a:xfrm>
            <a:off x="2848350" y="4267900"/>
            <a:ext cx="3447300" cy="3570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a:solidFill>
                  <a:schemeClr val="accent1"/>
                </a:solidFill>
                <a:latin typeface="Anton"/>
                <a:ea typeface="Anton"/>
                <a:cs typeface="Anton"/>
                <a:sym typeface="Anton"/>
              </a:rPr>
              <a:t>PLEASE KEEP THIS SLIDE FOR ATTRIBUTION.</a:t>
            </a:r>
            <a:endParaRPr>
              <a:solidFill>
                <a:schemeClr val="accent1"/>
              </a:solidFill>
              <a:latin typeface="Anton"/>
              <a:ea typeface="Anton"/>
              <a:cs typeface="Anton"/>
              <a:sym typeface="Anton"/>
            </a:endParaRPr>
          </a:p>
        </p:txBody>
      </p:sp>
      <p:sp>
        <p:nvSpPr>
          <p:cNvPr id="2658" name="Google Shape;2658;p63"/>
          <p:cNvSpPr/>
          <p:nvPr/>
        </p:nvSpPr>
        <p:spPr>
          <a:xfrm>
            <a:off x="3949684" y="3000324"/>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9" name="Google Shape;2659;p63"/>
          <p:cNvGrpSpPr/>
          <p:nvPr/>
        </p:nvGrpSpPr>
        <p:grpSpPr>
          <a:xfrm>
            <a:off x="4399156" y="3000324"/>
            <a:ext cx="346056" cy="345674"/>
            <a:chOff x="3303268" y="3817349"/>
            <a:chExt cx="346056" cy="345674"/>
          </a:xfrm>
        </p:grpSpPr>
        <p:sp>
          <p:nvSpPr>
            <p:cNvPr id="2660" name="Google Shape;2660;p63"/>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4" name="Google Shape;2664;p63"/>
          <p:cNvGrpSpPr/>
          <p:nvPr/>
        </p:nvGrpSpPr>
        <p:grpSpPr>
          <a:xfrm>
            <a:off x="4848245" y="3000324"/>
            <a:ext cx="346056" cy="345674"/>
            <a:chOff x="3752358" y="3817349"/>
            <a:chExt cx="346056" cy="345674"/>
          </a:xfrm>
        </p:grpSpPr>
        <p:sp>
          <p:nvSpPr>
            <p:cNvPr id="2665" name="Google Shape;2665;p63"/>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48"/>
          <p:cNvSpPr txBox="1">
            <a:spLocks noGrp="1"/>
          </p:cNvSpPr>
          <p:nvPr>
            <p:ph type="title"/>
          </p:nvPr>
        </p:nvSpPr>
        <p:spPr>
          <a:xfrm>
            <a:off x="584925" y="405750"/>
            <a:ext cx="8121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CA" dirty="0"/>
              <a:t>Tertiary Indicators</a:t>
            </a:r>
            <a:endParaRPr dirty="0"/>
          </a:p>
        </p:txBody>
      </p:sp>
      <p:sp>
        <p:nvSpPr>
          <p:cNvPr id="3" name="TextBox 2">
            <a:extLst>
              <a:ext uri="{FF2B5EF4-FFF2-40B4-BE49-F238E27FC236}">
                <a16:creationId xmlns:a16="http://schemas.microsoft.com/office/drawing/2014/main" id="{E3A34ECD-A015-46F6-9082-4174B85B5955}"/>
              </a:ext>
            </a:extLst>
          </p:cNvPr>
          <p:cNvSpPr txBox="1"/>
          <p:nvPr/>
        </p:nvSpPr>
        <p:spPr>
          <a:xfrm>
            <a:off x="671052" y="1113503"/>
            <a:ext cx="4601496" cy="1384995"/>
          </a:xfrm>
          <a:prstGeom prst="rect">
            <a:avLst/>
          </a:prstGeom>
          <a:noFill/>
        </p:spPr>
        <p:txBody>
          <a:bodyPr wrap="square" rtlCol="0">
            <a:spAutoFit/>
          </a:bodyPr>
          <a:lstStyle/>
          <a:p>
            <a:r>
              <a:rPr lang="en-CA" dirty="0">
                <a:solidFill>
                  <a:schemeClr val="bg1"/>
                </a:solidFill>
                <a:latin typeface="Anton" panose="020B0604020202020204" charset="0"/>
              </a:rPr>
              <a:t>Generally speaking, Age and Marital Status  did not have any affect on the choice of product. Both of these indicators had almost zero correlation with any of the three brands.  This means that they should not be used to help select which model should be marketed to a customer, but they may be used to build richer Customer Profiles.</a:t>
            </a:r>
          </a:p>
        </p:txBody>
      </p:sp>
      <p:sp>
        <p:nvSpPr>
          <p:cNvPr id="4" name="Google Shape;367;p41">
            <a:extLst>
              <a:ext uri="{FF2B5EF4-FFF2-40B4-BE49-F238E27FC236}">
                <a16:creationId xmlns:a16="http://schemas.microsoft.com/office/drawing/2014/main" id="{36F40DBB-8870-4802-866D-F0DFF8D2516C}"/>
              </a:ext>
            </a:extLst>
          </p:cNvPr>
          <p:cNvSpPr txBox="1">
            <a:spLocks/>
          </p:cNvSpPr>
          <p:nvPr/>
        </p:nvSpPr>
        <p:spPr>
          <a:xfrm>
            <a:off x="910283" y="2306279"/>
            <a:ext cx="5091491" cy="153112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800" dirty="0">
                <a:solidFill>
                  <a:schemeClr val="accent1"/>
                </a:solidFill>
                <a:latin typeface="Anton" panose="020B0604020202020204" charset="0"/>
              </a:rPr>
              <a:t>Age:           </a:t>
            </a:r>
            <a:r>
              <a:rPr lang="en-CA" sz="1200" dirty="0">
                <a:solidFill>
                  <a:schemeClr val="bg1"/>
                </a:solidFill>
                <a:latin typeface="Anton" panose="020B0604020202020204" charset="0"/>
              </a:rPr>
              <a:t>age is not a helpful indicator on its own, but coupled</a:t>
            </a:r>
          </a:p>
          <a:p>
            <a:r>
              <a:rPr lang="en-CA" sz="1200" dirty="0">
                <a:solidFill>
                  <a:schemeClr val="bg1"/>
                </a:solidFill>
                <a:latin typeface="Anton" panose="020B0604020202020204" charset="0"/>
              </a:rPr>
              <a:t>	  with other variables, such as Gender. For example, for</a:t>
            </a:r>
          </a:p>
          <a:p>
            <a:r>
              <a:rPr lang="en-CA" sz="1200" dirty="0">
                <a:solidFill>
                  <a:schemeClr val="bg1"/>
                </a:solidFill>
                <a:latin typeface="Anton" panose="020B0604020202020204" charset="0"/>
              </a:rPr>
              <a:t>	  males aged 41-50 (Gen X) there is an almost even</a:t>
            </a:r>
          </a:p>
          <a:p>
            <a:r>
              <a:rPr lang="en-CA" sz="1200" dirty="0">
                <a:solidFill>
                  <a:schemeClr val="bg1"/>
                </a:solidFill>
                <a:latin typeface="Anton" panose="020B0604020202020204" charset="0"/>
              </a:rPr>
              <a:t>	  distribution between TM195, TM498 and TM798 (3:2:4),</a:t>
            </a:r>
          </a:p>
          <a:p>
            <a:r>
              <a:rPr lang="en-CA" sz="1200" dirty="0">
                <a:solidFill>
                  <a:schemeClr val="bg1"/>
                </a:solidFill>
                <a:latin typeface="Anton" panose="020B0604020202020204" charset="0"/>
              </a:rPr>
              <a:t>	  however, for females in this age group, they</a:t>
            </a:r>
          </a:p>
          <a:p>
            <a:r>
              <a:rPr lang="en-CA" sz="1200" dirty="0">
                <a:solidFill>
                  <a:schemeClr val="bg1"/>
                </a:solidFill>
                <a:latin typeface="Anton" panose="020B0604020202020204" charset="0"/>
              </a:rPr>
              <a:t>	  unanimously selected the TM195. </a:t>
            </a:r>
            <a:endParaRPr lang="en-CA" sz="1200" dirty="0">
              <a:solidFill>
                <a:schemeClr val="accent1"/>
              </a:solidFill>
              <a:latin typeface="Anton" panose="020B0604020202020204" charset="0"/>
            </a:endParaRPr>
          </a:p>
        </p:txBody>
      </p:sp>
      <p:sp>
        <p:nvSpPr>
          <p:cNvPr id="5" name="Google Shape;367;p41">
            <a:extLst>
              <a:ext uri="{FF2B5EF4-FFF2-40B4-BE49-F238E27FC236}">
                <a16:creationId xmlns:a16="http://schemas.microsoft.com/office/drawing/2014/main" id="{D749B074-0B66-4425-80D9-8F123418974F}"/>
              </a:ext>
            </a:extLst>
          </p:cNvPr>
          <p:cNvSpPr txBox="1">
            <a:spLocks/>
          </p:cNvSpPr>
          <p:nvPr/>
        </p:nvSpPr>
        <p:spPr>
          <a:xfrm>
            <a:off x="910283" y="3568748"/>
            <a:ext cx="5084729" cy="15964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CA" sz="1600" dirty="0">
                <a:solidFill>
                  <a:schemeClr val="accent1"/>
                </a:solidFill>
                <a:latin typeface="Anton" panose="020B0604020202020204" charset="0"/>
              </a:rPr>
              <a:t>Marital </a:t>
            </a:r>
          </a:p>
          <a:p>
            <a:r>
              <a:rPr lang="en-CA" sz="1600" dirty="0">
                <a:solidFill>
                  <a:schemeClr val="accent1"/>
                </a:solidFill>
                <a:latin typeface="Anton" panose="020B0604020202020204" charset="0"/>
              </a:rPr>
              <a:t>Status:         </a:t>
            </a:r>
            <a:r>
              <a:rPr lang="en-CA" sz="1200" dirty="0">
                <a:solidFill>
                  <a:schemeClr val="bg1"/>
                </a:solidFill>
                <a:latin typeface="Anton" panose="020B0604020202020204" charset="0"/>
              </a:rPr>
              <a:t>marital status has perhaps the weakest correlation with all</a:t>
            </a:r>
          </a:p>
          <a:p>
            <a:r>
              <a:rPr lang="en-CA" sz="1200" dirty="0">
                <a:solidFill>
                  <a:schemeClr val="bg1"/>
                </a:solidFill>
                <a:latin typeface="Anton" panose="020B0604020202020204" charset="0"/>
              </a:rPr>
              <a:t>	  three products. Gen Z is one of the only demographics where</a:t>
            </a:r>
          </a:p>
          <a:p>
            <a:r>
              <a:rPr lang="en-CA" sz="1200" dirty="0">
                <a:solidFill>
                  <a:schemeClr val="bg1"/>
                </a:solidFill>
                <a:latin typeface="Anton" panose="020B0604020202020204" charset="0"/>
              </a:rPr>
              <a:t>	  marital status affects product decisions. Singles choose the</a:t>
            </a:r>
          </a:p>
          <a:p>
            <a:r>
              <a:rPr lang="en-CA" sz="1200" dirty="0">
                <a:solidFill>
                  <a:schemeClr val="bg1"/>
                </a:solidFill>
                <a:latin typeface="Anton" panose="020B0604020202020204" charset="0"/>
              </a:rPr>
              <a:t>	  TM195 and TM498 almost equally, while a partnered male is</a:t>
            </a:r>
          </a:p>
          <a:p>
            <a:r>
              <a:rPr lang="en-CA" sz="1200" dirty="0">
                <a:solidFill>
                  <a:schemeClr val="bg1"/>
                </a:solidFill>
                <a:latin typeface="Anton" panose="020B0604020202020204" charset="0"/>
              </a:rPr>
              <a:t>	  twice as likely to choose the TM498 and the partnered female</a:t>
            </a:r>
          </a:p>
          <a:p>
            <a:r>
              <a:rPr lang="en-CA" sz="1200" dirty="0">
                <a:solidFill>
                  <a:schemeClr val="bg1"/>
                </a:solidFill>
                <a:latin typeface="Anton" panose="020B0604020202020204" charset="0"/>
              </a:rPr>
              <a:t>	  is twice as likely to pick the TM195. </a:t>
            </a:r>
            <a:endParaRPr lang="en-CA" sz="1200" dirty="0">
              <a:solidFill>
                <a:schemeClr val="accent1"/>
              </a:solidFill>
              <a:latin typeface="Anton" panose="020B0604020202020204" charset="0"/>
            </a:endParaRPr>
          </a:p>
        </p:txBody>
      </p:sp>
      <p:sp>
        <p:nvSpPr>
          <p:cNvPr id="6" name="Google Shape;533;p48">
            <a:extLst>
              <a:ext uri="{FF2B5EF4-FFF2-40B4-BE49-F238E27FC236}">
                <a16:creationId xmlns:a16="http://schemas.microsoft.com/office/drawing/2014/main" id="{CA7ABAD8-6B5F-4BB2-9188-562365673AD0}"/>
              </a:ext>
            </a:extLst>
          </p:cNvPr>
          <p:cNvSpPr txBox="1">
            <a:spLocks/>
          </p:cNvSpPr>
          <p:nvPr/>
        </p:nvSpPr>
        <p:spPr>
          <a:xfrm>
            <a:off x="6403929" y="1110485"/>
            <a:ext cx="1428000" cy="60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ctr"/>
            <a:r>
              <a:rPr lang="en-CA" sz="3200" dirty="0">
                <a:solidFill>
                  <a:schemeClr val="accent4"/>
                </a:solidFill>
              </a:rPr>
              <a:t>TM798</a:t>
            </a:r>
          </a:p>
        </p:txBody>
      </p:sp>
      <p:sp>
        <p:nvSpPr>
          <p:cNvPr id="7" name="Google Shape;533;p48">
            <a:extLst>
              <a:ext uri="{FF2B5EF4-FFF2-40B4-BE49-F238E27FC236}">
                <a16:creationId xmlns:a16="http://schemas.microsoft.com/office/drawing/2014/main" id="{5C5AE51E-4F52-4597-BFA8-FB8B464FF548}"/>
              </a:ext>
            </a:extLst>
          </p:cNvPr>
          <p:cNvSpPr txBox="1">
            <a:spLocks/>
          </p:cNvSpPr>
          <p:nvPr/>
        </p:nvSpPr>
        <p:spPr>
          <a:xfrm>
            <a:off x="6397166" y="2386265"/>
            <a:ext cx="1428000" cy="60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ctr"/>
            <a:r>
              <a:rPr lang="en-CA" sz="3200" dirty="0">
                <a:solidFill>
                  <a:schemeClr val="accent4"/>
                </a:solidFill>
              </a:rPr>
              <a:t>TM498</a:t>
            </a:r>
          </a:p>
        </p:txBody>
      </p:sp>
      <p:sp>
        <p:nvSpPr>
          <p:cNvPr id="8" name="Google Shape;533;p48">
            <a:extLst>
              <a:ext uri="{FF2B5EF4-FFF2-40B4-BE49-F238E27FC236}">
                <a16:creationId xmlns:a16="http://schemas.microsoft.com/office/drawing/2014/main" id="{C168547E-15C6-45BE-9696-2F35786001A1}"/>
              </a:ext>
            </a:extLst>
          </p:cNvPr>
          <p:cNvSpPr txBox="1">
            <a:spLocks/>
          </p:cNvSpPr>
          <p:nvPr/>
        </p:nvSpPr>
        <p:spPr>
          <a:xfrm>
            <a:off x="6403929" y="3674745"/>
            <a:ext cx="1428000" cy="60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1pPr>
            <a:lvl2pPr marR="0" lvl="1"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2pPr>
            <a:lvl3pPr marR="0" lvl="2"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3pPr>
            <a:lvl4pPr marR="0" lvl="3"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4pPr>
            <a:lvl5pPr marR="0" lvl="4"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5pPr>
            <a:lvl6pPr marR="0" lvl="5"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6pPr>
            <a:lvl7pPr marR="0" lvl="6"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7pPr>
            <a:lvl8pPr marR="0" lvl="7"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8pPr>
            <a:lvl9pPr marR="0" lvl="8" algn="l" rtl="0">
              <a:lnSpc>
                <a:spcPct val="100000"/>
              </a:lnSpc>
              <a:spcBef>
                <a:spcPts val="0"/>
              </a:spcBef>
              <a:spcAft>
                <a:spcPts val="0"/>
              </a:spcAft>
              <a:buClr>
                <a:schemeClr val="lt2"/>
              </a:buClr>
              <a:buSzPts val="2800"/>
              <a:buFont typeface="Anton"/>
              <a:buNone/>
              <a:defRPr sz="2800" b="0" i="0" u="none" strike="noStrike" cap="none">
                <a:solidFill>
                  <a:schemeClr val="lt2"/>
                </a:solidFill>
                <a:latin typeface="Anton"/>
                <a:ea typeface="Anton"/>
                <a:cs typeface="Anton"/>
                <a:sym typeface="Anton"/>
              </a:defRPr>
            </a:lvl9pPr>
          </a:lstStyle>
          <a:p>
            <a:pPr algn="ctr"/>
            <a:r>
              <a:rPr lang="en-CA" sz="3200" dirty="0">
                <a:solidFill>
                  <a:schemeClr val="accent4"/>
                </a:solidFill>
              </a:rPr>
              <a:t>TM195</a:t>
            </a:r>
          </a:p>
        </p:txBody>
      </p:sp>
      <p:sp>
        <p:nvSpPr>
          <p:cNvPr id="2" name="Arrow: Right 1">
            <a:extLst>
              <a:ext uri="{FF2B5EF4-FFF2-40B4-BE49-F238E27FC236}">
                <a16:creationId xmlns:a16="http://schemas.microsoft.com/office/drawing/2014/main" id="{66CE47B4-CB58-4963-9A49-F75981AC39F1}"/>
              </a:ext>
            </a:extLst>
          </p:cNvPr>
          <p:cNvSpPr/>
          <p:nvPr/>
        </p:nvSpPr>
        <p:spPr>
          <a:xfrm>
            <a:off x="6702934" y="1799986"/>
            <a:ext cx="722878" cy="2391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6DCB8B8F-BB2B-432D-933D-354C97556053}"/>
              </a:ext>
            </a:extLst>
          </p:cNvPr>
          <p:cNvSpPr/>
          <p:nvPr/>
        </p:nvSpPr>
        <p:spPr>
          <a:xfrm rot="10800000">
            <a:off x="6702934" y="2067092"/>
            <a:ext cx="722878" cy="23918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Right 12">
            <a:extLst>
              <a:ext uri="{FF2B5EF4-FFF2-40B4-BE49-F238E27FC236}">
                <a16:creationId xmlns:a16="http://schemas.microsoft.com/office/drawing/2014/main" id="{2985AF60-D29F-40F0-9356-B656C0BC51C4}"/>
              </a:ext>
            </a:extLst>
          </p:cNvPr>
          <p:cNvSpPr/>
          <p:nvPr/>
        </p:nvSpPr>
        <p:spPr>
          <a:xfrm>
            <a:off x="6702934" y="3078709"/>
            <a:ext cx="722878" cy="2391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Right 13">
            <a:extLst>
              <a:ext uri="{FF2B5EF4-FFF2-40B4-BE49-F238E27FC236}">
                <a16:creationId xmlns:a16="http://schemas.microsoft.com/office/drawing/2014/main" id="{0208F619-04B2-4B02-B6AB-B91EA9BC3F6F}"/>
              </a:ext>
            </a:extLst>
          </p:cNvPr>
          <p:cNvSpPr/>
          <p:nvPr/>
        </p:nvSpPr>
        <p:spPr>
          <a:xfrm rot="10800000">
            <a:off x="6702934" y="3345815"/>
            <a:ext cx="722878" cy="23918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Arrow: Right 14">
            <a:extLst>
              <a:ext uri="{FF2B5EF4-FFF2-40B4-BE49-F238E27FC236}">
                <a16:creationId xmlns:a16="http://schemas.microsoft.com/office/drawing/2014/main" id="{8C37CAD1-5A61-406C-A024-A4AB7979EB3A}"/>
              </a:ext>
            </a:extLst>
          </p:cNvPr>
          <p:cNvSpPr/>
          <p:nvPr/>
        </p:nvSpPr>
        <p:spPr>
          <a:xfrm>
            <a:off x="6702934" y="4367188"/>
            <a:ext cx="722878" cy="2391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Arrow: Right 15">
            <a:extLst>
              <a:ext uri="{FF2B5EF4-FFF2-40B4-BE49-F238E27FC236}">
                <a16:creationId xmlns:a16="http://schemas.microsoft.com/office/drawing/2014/main" id="{73E21571-DB53-4F17-9DA5-623AD1E16FD6}"/>
              </a:ext>
            </a:extLst>
          </p:cNvPr>
          <p:cNvSpPr/>
          <p:nvPr/>
        </p:nvSpPr>
        <p:spPr>
          <a:xfrm rot="10800000">
            <a:off x="6702934" y="4634294"/>
            <a:ext cx="722878" cy="239187"/>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7" name="Google Shape;535;p48">
            <a:extLst>
              <a:ext uri="{FF2B5EF4-FFF2-40B4-BE49-F238E27FC236}">
                <a16:creationId xmlns:a16="http://schemas.microsoft.com/office/drawing/2014/main" id="{2D6E16E4-954D-46E1-9452-3CF8CFBB4F90}"/>
              </a:ext>
            </a:extLst>
          </p:cNvPr>
          <p:cNvGrpSpPr/>
          <p:nvPr/>
        </p:nvGrpSpPr>
        <p:grpSpPr>
          <a:xfrm>
            <a:off x="5995012" y="4899536"/>
            <a:ext cx="173400" cy="173400"/>
            <a:chOff x="3943275" y="3164608"/>
            <a:chExt cx="173400" cy="173400"/>
          </a:xfrm>
          <a:solidFill>
            <a:schemeClr val="accent1"/>
          </a:solidFill>
        </p:grpSpPr>
        <p:sp>
          <p:nvSpPr>
            <p:cNvPr id="18" name="Google Shape;536;p48">
              <a:extLst>
                <a:ext uri="{FF2B5EF4-FFF2-40B4-BE49-F238E27FC236}">
                  <a16:creationId xmlns:a16="http://schemas.microsoft.com/office/drawing/2014/main" id="{4133E04F-F5DE-4BE9-B945-58867B076D07}"/>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537;p48">
              <a:extLst>
                <a:ext uri="{FF2B5EF4-FFF2-40B4-BE49-F238E27FC236}">
                  <a16:creationId xmlns:a16="http://schemas.microsoft.com/office/drawing/2014/main" id="{CDC359D2-1396-45EE-BB44-DAD7DDDF13EA}"/>
                </a:ext>
              </a:extLst>
            </p:cNvPr>
            <p:cNvGrpSpPr/>
            <p:nvPr/>
          </p:nvGrpSpPr>
          <p:grpSpPr>
            <a:xfrm>
              <a:off x="3971223" y="3207493"/>
              <a:ext cx="117509" cy="87632"/>
              <a:chOff x="5216456" y="3725484"/>
              <a:chExt cx="356196" cy="265631"/>
            </a:xfrm>
            <a:grpFill/>
          </p:grpSpPr>
          <p:sp>
            <p:nvSpPr>
              <p:cNvPr id="20" name="Google Shape;538;p48">
                <a:extLst>
                  <a:ext uri="{FF2B5EF4-FFF2-40B4-BE49-F238E27FC236}">
                    <a16:creationId xmlns:a16="http://schemas.microsoft.com/office/drawing/2014/main" id="{4985DD7C-B30A-46F9-A8B0-57D6DE12163A}"/>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39;p48">
                <a:extLst>
                  <a:ext uri="{FF2B5EF4-FFF2-40B4-BE49-F238E27FC236}">
                    <a16:creationId xmlns:a16="http://schemas.microsoft.com/office/drawing/2014/main" id="{16824975-5399-4434-A90D-9B444C8FBF31}"/>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TextBox 21">
            <a:extLst>
              <a:ext uri="{FF2B5EF4-FFF2-40B4-BE49-F238E27FC236}">
                <a16:creationId xmlns:a16="http://schemas.microsoft.com/office/drawing/2014/main" id="{6036441D-30B9-4CFA-BC21-BE3A7C6338DD}"/>
              </a:ext>
            </a:extLst>
          </p:cNvPr>
          <p:cNvSpPr txBox="1"/>
          <p:nvPr/>
        </p:nvSpPr>
        <p:spPr>
          <a:xfrm>
            <a:off x="6152440" y="4880389"/>
            <a:ext cx="2799831" cy="276999"/>
          </a:xfrm>
          <a:prstGeom prst="rect">
            <a:avLst/>
          </a:prstGeom>
          <a:noFill/>
        </p:spPr>
        <p:txBody>
          <a:bodyPr wrap="square" rtlCol="0">
            <a:spAutoFit/>
          </a:bodyPr>
          <a:lstStyle/>
          <a:p>
            <a:r>
              <a:rPr lang="en-CA" sz="1200" dirty="0">
                <a:solidFill>
                  <a:schemeClr val="bg1"/>
                </a:solidFill>
                <a:latin typeface="Anton" panose="020B0604020202020204" charset="0"/>
              </a:rPr>
              <a:t>Age                                         Marital Status </a:t>
            </a:r>
          </a:p>
        </p:txBody>
      </p:sp>
      <p:grpSp>
        <p:nvGrpSpPr>
          <p:cNvPr id="23" name="Google Shape;535;p48">
            <a:extLst>
              <a:ext uri="{FF2B5EF4-FFF2-40B4-BE49-F238E27FC236}">
                <a16:creationId xmlns:a16="http://schemas.microsoft.com/office/drawing/2014/main" id="{3149FD22-D06E-46CD-AC44-D5367E18428A}"/>
              </a:ext>
            </a:extLst>
          </p:cNvPr>
          <p:cNvGrpSpPr/>
          <p:nvPr/>
        </p:nvGrpSpPr>
        <p:grpSpPr>
          <a:xfrm>
            <a:off x="7745229" y="4899536"/>
            <a:ext cx="173400" cy="173400"/>
            <a:chOff x="3943275" y="3164608"/>
            <a:chExt cx="173400" cy="173400"/>
          </a:xfrm>
          <a:solidFill>
            <a:schemeClr val="accent5"/>
          </a:solidFill>
        </p:grpSpPr>
        <p:sp>
          <p:nvSpPr>
            <p:cNvPr id="24" name="Google Shape;536;p48">
              <a:extLst>
                <a:ext uri="{FF2B5EF4-FFF2-40B4-BE49-F238E27FC236}">
                  <a16:creationId xmlns:a16="http://schemas.microsoft.com/office/drawing/2014/main" id="{48C60EA4-3FD0-42BC-ACD9-FC49A0E84E8F}"/>
                </a:ext>
              </a:extLst>
            </p:cNvPr>
            <p:cNvSpPr/>
            <p:nvPr/>
          </p:nvSpPr>
          <p:spPr>
            <a:xfrm>
              <a:off x="3943275" y="3164608"/>
              <a:ext cx="173400" cy="173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37;p48">
              <a:extLst>
                <a:ext uri="{FF2B5EF4-FFF2-40B4-BE49-F238E27FC236}">
                  <a16:creationId xmlns:a16="http://schemas.microsoft.com/office/drawing/2014/main" id="{15B0C776-EE7F-4059-840D-D88E5415ADDA}"/>
                </a:ext>
              </a:extLst>
            </p:cNvPr>
            <p:cNvGrpSpPr/>
            <p:nvPr/>
          </p:nvGrpSpPr>
          <p:grpSpPr>
            <a:xfrm>
              <a:off x="3971223" y="3207493"/>
              <a:ext cx="117509" cy="87632"/>
              <a:chOff x="5216456" y="3725484"/>
              <a:chExt cx="356196" cy="265631"/>
            </a:xfrm>
            <a:grpFill/>
          </p:grpSpPr>
          <p:sp>
            <p:nvSpPr>
              <p:cNvPr id="26" name="Google Shape;538;p48">
                <a:extLst>
                  <a:ext uri="{FF2B5EF4-FFF2-40B4-BE49-F238E27FC236}">
                    <a16:creationId xmlns:a16="http://schemas.microsoft.com/office/drawing/2014/main" id="{C437BD9D-00DA-4CEF-A450-913EE3A3CAF2}"/>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39;p48">
                <a:extLst>
                  <a:ext uri="{FF2B5EF4-FFF2-40B4-BE49-F238E27FC236}">
                    <a16:creationId xmlns:a16="http://schemas.microsoft.com/office/drawing/2014/main" id="{93A52092-365B-411C-9013-C0310651CD4A}"/>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97587050"/>
      </p:ext>
    </p:extLst>
  </p:cSld>
  <p:clrMapOvr>
    <a:masterClrMapping/>
  </p:clrMapOvr>
</p:sld>
</file>

<file path=ppt/theme/theme1.xml><?xml version="1.0" encoding="utf-8"?>
<a:theme xmlns:a="http://schemas.openxmlformats.org/drawingml/2006/main" name="Fitness App Pitch Deck by Slidesgo">
  <a:themeElements>
    <a:clrScheme name="Simple Light">
      <a:dk1>
        <a:srgbClr val="000000"/>
      </a:dk1>
      <a:lt1>
        <a:srgbClr val="FFFFFF"/>
      </a:lt1>
      <a:dk2>
        <a:srgbClr val="595959"/>
      </a:dk2>
      <a:lt2>
        <a:srgbClr val="EFEFEF"/>
      </a:lt2>
      <a:accent1>
        <a:srgbClr val="F7855B"/>
      </a:accent1>
      <a:accent2>
        <a:srgbClr val="363639"/>
      </a:accent2>
      <a:accent3>
        <a:srgbClr val="FBC2AD"/>
      </a:accent3>
      <a:accent4>
        <a:srgbClr val="FB6704"/>
      </a:accent4>
      <a:accent5>
        <a:srgbClr val="FCE5CD"/>
      </a:accent5>
      <a:accent6>
        <a:srgbClr val="CCCCCC"/>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9106</TotalTime>
  <Words>7429</Words>
  <Application>Microsoft Office PowerPoint</Application>
  <PresentationFormat>On-screen Show (16:9)</PresentationFormat>
  <Paragraphs>821</Paragraphs>
  <Slides>85</Slides>
  <Notes>77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85</vt:i4>
      </vt:variant>
    </vt:vector>
  </HeadingPairs>
  <TitlesOfParts>
    <vt:vector size="91" baseType="lpstr">
      <vt:lpstr>Anton</vt:lpstr>
      <vt:lpstr>Arial</vt:lpstr>
      <vt:lpstr>DM Sans</vt:lpstr>
      <vt:lpstr>DM Sans Medium</vt:lpstr>
      <vt:lpstr>Helvetica Neue</vt:lpstr>
      <vt:lpstr>Fitness App Pitch Deck by Slidesgo</vt:lpstr>
      <vt:lpstr>CARDIO GOOD FITNESS</vt:lpstr>
      <vt:lpstr>TABLE OF CONTENTS</vt:lpstr>
      <vt:lpstr>INTRODUCTION</vt:lpstr>
      <vt:lpstr>Assumptions</vt:lpstr>
      <vt:lpstr>Assumptions</vt:lpstr>
      <vt:lpstr>Key Findings</vt:lpstr>
      <vt:lpstr>Primary Indicators</vt:lpstr>
      <vt:lpstr>Secondary Indicators</vt:lpstr>
      <vt:lpstr>Tertiary Indicators</vt:lpstr>
      <vt:lpstr>Top |ndicators by Product</vt:lpstr>
      <vt:lpstr>Demographics</vt:lpstr>
      <vt:lpstr>180</vt:lpstr>
      <vt:lpstr>Product</vt:lpstr>
      <vt:lpstr>Product: TM195</vt:lpstr>
      <vt:lpstr>Product: TM498</vt:lpstr>
      <vt:lpstr>Product: TM798</vt:lpstr>
      <vt:lpstr>Usage</vt:lpstr>
      <vt:lpstr>Usage as a Sales Criteria</vt:lpstr>
      <vt:lpstr>Miles</vt:lpstr>
      <vt:lpstr>Miles as a Sales Criteria</vt:lpstr>
      <vt:lpstr>178</vt:lpstr>
      <vt:lpstr>Age</vt:lpstr>
      <vt:lpstr>Age as a Sales Criteria</vt:lpstr>
      <vt:lpstr>Gender</vt:lpstr>
      <vt:lpstr>Gender as a Sales Criteria</vt:lpstr>
      <vt:lpstr>Education</vt:lpstr>
      <vt:lpstr>Education as a Sales Criteria</vt:lpstr>
      <vt:lpstr>Marital Status</vt:lpstr>
      <vt:lpstr>Marital Status as a Sales Criteria</vt:lpstr>
      <vt:lpstr>Income</vt:lpstr>
      <vt:lpstr>Income as a Sales Criteria</vt:lpstr>
      <vt:lpstr>Fitness</vt:lpstr>
      <vt:lpstr>Fitness as a Sales Criteria</vt:lpstr>
      <vt:lpstr>Trends</vt:lpstr>
      <vt:lpstr>Customer Demographics</vt:lpstr>
      <vt:lpstr>TM195 Demographics</vt:lpstr>
      <vt:lpstr>TM498 Demographics</vt:lpstr>
      <vt:lpstr>TM798 Demographics</vt:lpstr>
      <vt:lpstr>Identifying Key Variables</vt:lpstr>
      <vt:lpstr>Identifying Key Variables</vt:lpstr>
      <vt:lpstr>Secondary Variables</vt:lpstr>
      <vt:lpstr>Applications</vt:lpstr>
      <vt:lpstr>Mapping Customers by Products  </vt:lpstr>
      <vt:lpstr>Mapping Customers by Products </vt:lpstr>
      <vt:lpstr>Generational Buckets: Gen Z</vt:lpstr>
      <vt:lpstr>Generational Buckets: Gen X / Y</vt:lpstr>
      <vt:lpstr>Cross-Generational Buckets</vt:lpstr>
      <vt:lpstr>Gen Z</vt:lpstr>
      <vt:lpstr>The Influencer</vt:lpstr>
      <vt:lpstr>The Influencer</vt:lpstr>
      <vt:lpstr>The Graduate</vt:lpstr>
      <vt:lpstr>The Graduate</vt:lpstr>
      <vt:lpstr>The Self-Starter</vt:lpstr>
      <vt:lpstr>The Self-Starter</vt:lpstr>
      <vt:lpstr>The Explorer</vt:lpstr>
      <vt:lpstr>The Explorer</vt:lpstr>
      <vt:lpstr>Gen Y</vt:lpstr>
      <vt:lpstr>The Connoisseur</vt:lpstr>
      <vt:lpstr>The Connoisseur</vt:lpstr>
      <vt:lpstr>The Builder</vt:lpstr>
      <vt:lpstr>The Builder</vt:lpstr>
      <vt:lpstr>Gen X</vt:lpstr>
      <vt:lpstr>The Investor</vt:lpstr>
      <vt:lpstr>The Investor</vt:lpstr>
      <vt:lpstr>The Smooth-Sailor</vt:lpstr>
      <vt:lpstr>The Smooth-Sailor</vt:lpstr>
      <vt:lpstr>Cross Gen </vt:lpstr>
      <vt:lpstr>The Doctor</vt:lpstr>
      <vt:lpstr>The Doctor</vt:lpstr>
      <vt:lpstr>The Professor</vt:lpstr>
      <vt:lpstr>The Professor</vt:lpstr>
      <vt:lpstr>The Utilizer</vt:lpstr>
      <vt:lpstr>The Utilizer</vt:lpstr>
      <vt:lpstr>The Impulse-Buyer</vt:lpstr>
      <vt:lpstr>The Impulse-Buyer</vt:lpstr>
      <vt:lpstr>Data</vt:lpstr>
      <vt:lpstr>Data Table Summaries</vt:lpstr>
      <vt:lpstr>Data Table Summaries</vt:lpstr>
      <vt:lpstr>Conclusions</vt:lpstr>
      <vt:lpstr>Relevance of Study</vt:lpstr>
      <vt:lpstr>Applying the Findings</vt:lpstr>
      <vt:lpstr>Limitations</vt:lpstr>
      <vt:lpstr>Going Forward</vt:lpstr>
      <vt:lpstr>New Opportunities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FITNESS APP</dc:title>
  <dc:creator>Scott M</dc:creator>
  <cp:lastModifiedBy>Scott M</cp:lastModifiedBy>
  <cp:revision>54</cp:revision>
  <dcterms:modified xsi:type="dcterms:W3CDTF">2021-03-05T15:55:13Z</dcterms:modified>
</cp:coreProperties>
</file>